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69" r:id="rId5"/>
    <p:sldId id="258" r:id="rId6"/>
    <p:sldId id="259" r:id="rId7"/>
    <p:sldId id="260" r:id="rId8"/>
    <p:sldId id="262" r:id="rId9"/>
    <p:sldId id="261" r:id="rId10"/>
    <p:sldId id="263" r:id="rId11"/>
    <p:sldId id="265" r:id="rId12"/>
    <p:sldId id="264" r:id="rId13"/>
    <p:sldId id="266" r:id="rId14"/>
    <p:sldId id="271" r:id="rId15"/>
    <p:sldId id="267"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1" d="100"/>
          <a:sy n="111" d="100"/>
        </p:scale>
        <p:origin x="22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s>
</file>

<file path=ppt/diagrams/_rels/data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s>
</file>

<file path=ppt/diagrams/_rels/drawing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DF1A3-3F89-4F06-9103-295CCB399225}"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1477AEF6-8D7A-4820-815C-29755162C5E1}">
      <dgm:prSet phldrT="[Text]"/>
      <dgm:spPr/>
      <dgm:t>
        <a:bodyPr/>
        <a:lstStyle/>
        <a:p>
          <a:r>
            <a:rPr lang="en-US" dirty="0" smtClean="0"/>
            <a:t>Trips and experiences</a:t>
          </a:r>
          <a:endParaRPr lang="en-US" dirty="0"/>
        </a:p>
      </dgm:t>
    </dgm:pt>
    <dgm:pt modelId="{557375C3-71F3-4B70-ACE7-3FF379F8139A}" type="parTrans" cxnId="{978DEA83-C71F-4030-86A3-0EF1311F8092}">
      <dgm:prSet/>
      <dgm:spPr/>
      <dgm:t>
        <a:bodyPr/>
        <a:lstStyle/>
        <a:p>
          <a:endParaRPr lang="en-US"/>
        </a:p>
      </dgm:t>
    </dgm:pt>
    <dgm:pt modelId="{21F1BB09-9780-41F5-B3C5-69FD308F632D}" type="sibTrans" cxnId="{978DEA83-C71F-4030-86A3-0EF1311F8092}">
      <dgm:prSet/>
      <dgm:spPr/>
      <dgm:t>
        <a:bodyPr/>
        <a:lstStyle/>
        <a:p>
          <a:endParaRPr lang="en-US"/>
        </a:p>
      </dgm:t>
    </dgm:pt>
    <dgm:pt modelId="{B9E21AFB-6B5A-4E74-B160-B63601564A11}">
      <dgm:prSet phldrT="[Text]"/>
      <dgm:spPr/>
      <dgm:t>
        <a:bodyPr/>
        <a:lstStyle/>
        <a:p>
          <a:r>
            <a:rPr lang="en-US" dirty="0" smtClean="0"/>
            <a:t>Pupil voice</a:t>
          </a:r>
          <a:endParaRPr lang="en-US" dirty="0"/>
        </a:p>
      </dgm:t>
    </dgm:pt>
    <dgm:pt modelId="{EE1C50BC-71FD-4F96-A620-34BADEA4058D}" type="parTrans" cxnId="{479B4205-DAFB-46A8-B732-471DB0BC231D}">
      <dgm:prSet/>
      <dgm:spPr/>
      <dgm:t>
        <a:bodyPr/>
        <a:lstStyle/>
        <a:p>
          <a:endParaRPr lang="en-US"/>
        </a:p>
      </dgm:t>
    </dgm:pt>
    <dgm:pt modelId="{1AD84271-8391-44C4-A7C4-B531BC1EED00}" type="sibTrans" cxnId="{479B4205-DAFB-46A8-B732-471DB0BC231D}">
      <dgm:prSet/>
      <dgm:spPr/>
      <dgm:t>
        <a:bodyPr/>
        <a:lstStyle/>
        <a:p>
          <a:endParaRPr lang="en-US"/>
        </a:p>
      </dgm:t>
    </dgm:pt>
    <dgm:pt modelId="{229F9078-A92E-4C34-B73D-CD885A04E2F3}">
      <dgm:prSet phldrT="[Text]"/>
      <dgm:spPr/>
      <dgm:t>
        <a:bodyPr/>
        <a:lstStyle/>
        <a:p>
          <a:r>
            <a:rPr lang="en-US" dirty="0" err="1" smtClean="0"/>
            <a:t>Cymraeg</a:t>
          </a:r>
          <a:endParaRPr lang="en-US" dirty="0"/>
        </a:p>
      </dgm:t>
    </dgm:pt>
    <dgm:pt modelId="{5DDD2B6B-C730-4272-9A98-7EF4A251C67C}" type="parTrans" cxnId="{FD11CA68-CEB3-4220-98AA-8B98B00F7B85}">
      <dgm:prSet/>
      <dgm:spPr/>
      <dgm:t>
        <a:bodyPr/>
        <a:lstStyle/>
        <a:p>
          <a:endParaRPr lang="en-US"/>
        </a:p>
      </dgm:t>
    </dgm:pt>
    <dgm:pt modelId="{4D302105-7F24-464E-998B-F4F9EBF0B029}" type="sibTrans" cxnId="{FD11CA68-CEB3-4220-98AA-8B98B00F7B85}">
      <dgm:prSet/>
      <dgm:spPr/>
      <dgm:t>
        <a:bodyPr/>
        <a:lstStyle/>
        <a:p>
          <a:endParaRPr lang="en-US"/>
        </a:p>
      </dgm:t>
    </dgm:pt>
    <dgm:pt modelId="{DAC235AD-F2E7-4D03-AB8B-526F0ED6958E}">
      <dgm:prSet phldrT="[Text]"/>
      <dgm:spPr/>
      <dgm:t>
        <a:bodyPr/>
        <a:lstStyle/>
        <a:p>
          <a:r>
            <a:rPr lang="en-US" dirty="0" smtClean="0"/>
            <a:t>Peer learning</a:t>
          </a:r>
          <a:endParaRPr lang="en-US" dirty="0"/>
        </a:p>
      </dgm:t>
    </dgm:pt>
    <dgm:pt modelId="{A829AC00-655B-4C8D-8468-C3A21CAC074C}" type="parTrans" cxnId="{605C20F9-2CE9-41E1-8B9C-8D340F5ED135}">
      <dgm:prSet/>
      <dgm:spPr/>
      <dgm:t>
        <a:bodyPr/>
        <a:lstStyle/>
        <a:p>
          <a:endParaRPr lang="en-US"/>
        </a:p>
      </dgm:t>
    </dgm:pt>
    <dgm:pt modelId="{33B2FE15-1126-4576-AC59-19CE997B54CC}" type="sibTrans" cxnId="{605C20F9-2CE9-41E1-8B9C-8D340F5ED135}">
      <dgm:prSet/>
      <dgm:spPr/>
      <dgm:t>
        <a:bodyPr/>
        <a:lstStyle/>
        <a:p>
          <a:endParaRPr lang="en-US"/>
        </a:p>
      </dgm:t>
    </dgm:pt>
    <dgm:pt modelId="{11656FE0-8DDA-4C04-A0A7-3B2C0C6C3900}">
      <dgm:prSet phldrT="[Text]"/>
      <dgm:spPr/>
      <dgm:t>
        <a:bodyPr/>
        <a:lstStyle/>
        <a:p>
          <a:r>
            <a:rPr lang="en-US" dirty="0" smtClean="0"/>
            <a:t>Challenge </a:t>
          </a:r>
          <a:endParaRPr lang="en-US" dirty="0"/>
        </a:p>
      </dgm:t>
    </dgm:pt>
    <dgm:pt modelId="{3D80EC08-93BC-4AE4-AD6B-BFE0B6B50229}" type="sibTrans" cxnId="{A4CEC6C9-57B6-4E82-A918-66683059DCFB}">
      <dgm:prSet/>
      <dgm:spPr/>
      <dgm:t>
        <a:bodyPr/>
        <a:lstStyle/>
        <a:p>
          <a:endParaRPr lang="en-US"/>
        </a:p>
      </dgm:t>
    </dgm:pt>
    <dgm:pt modelId="{E5403B04-8C06-49F0-9C26-E127C6A849E5}" type="parTrans" cxnId="{A4CEC6C9-57B6-4E82-A918-66683059DCFB}">
      <dgm:prSet/>
      <dgm:spPr/>
      <dgm:t>
        <a:bodyPr/>
        <a:lstStyle/>
        <a:p>
          <a:endParaRPr lang="en-US"/>
        </a:p>
      </dgm:t>
    </dgm:pt>
    <dgm:pt modelId="{B4E33FDB-4AA2-4F58-B6DE-B1EC4E49EA5D}">
      <dgm:prSet phldrT="[Text]"/>
      <dgm:spPr/>
      <dgm:t>
        <a:bodyPr/>
        <a:lstStyle/>
        <a:p>
          <a:r>
            <a:rPr lang="en-US" dirty="0" smtClean="0"/>
            <a:t>Real life contexts</a:t>
          </a:r>
          <a:endParaRPr lang="en-US" dirty="0"/>
        </a:p>
      </dgm:t>
    </dgm:pt>
    <dgm:pt modelId="{03B87196-9208-4A0C-96DC-3220466B9FFA}" type="sibTrans" cxnId="{784F8FED-8A08-415D-8DBD-7C413151099F}">
      <dgm:prSet/>
      <dgm:spPr/>
      <dgm:t>
        <a:bodyPr/>
        <a:lstStyle/>
        <a:p>
          <a:endParaRPr lang="en-US"/>
        </a:p>
      </dgm:t>
    </dgm:pt>
    <dgm:pt modelId="{06E52ED9-6DB5-438D-A46A-5FEA1FEB93EC}" type="parTrans" cxnId="{784F8FED-8A08-415D-8DBD-7C413151099F}">
      <dgm:prSet/>
      <dgm:spPr/>
      <dgm:t>
        <a:bodyPr/>
        <a:lstStyle/>
        <a:p>
          <a:endParaRPr lang="en-US"/>
        </a:p>
      </dgm:t>
    </dgm:pt>
    <dgm:pt modelId="{F8611BBD-CA0C-4580-AB3B-280D23A23E9E}" type="pres">
      <dgm:prSet presAssocID="{C3FDF1A3-3F89-4F06-9103-295CCB399225}" presName="Name0" presStyleCnt="0">
        <dgm:presLayoutVars>
          <dgm:chPref val="1"/>
          <dgm:dir/>
          <dgm:animOne val="branch"/>
          <dgm:animLvl val="lvl"/>
          <dgm:resizeHandles/>
        </dgm:presLayoutVars>
      </dgm:prSet>
      <dgm:spPr/>
      <dgm:t>
        <a:bodyPr/>
        <a:lstStyle/>
        <a:p>
          <a:endParaRPr lang="en-US"/>
        </a:p>
      </dgm:t>
    </dgm:pt>
    <dgm:pt modelId="{8677AACD-4A04-445D-9210-D1D1A8D9D212}" type="pres">
      <dgm:prSet presAssocID="{B4E33FDB-4AA2-4F58-B6DE-B1EC4E49EA5D}" presName="vertOne" presStyleCnt="0"/>
      <dgm:spPr/>
    </dgm:pt>
    <dgm:pt modelId="{A450F2C5-1E5A-4E9F-8941-AB45E4F8F3E1}" type="pres">
      <dgm:prSet presAssocID="{B4E33FDB-4AA2-4F58-B6DE-B1EC4E49EA5D}" presName="txOne" presStyleLbl="node0" presStyleIdx="0" presStyleCnt="1">
        <dgm:presLayoutVars>
          <dgm:chPref val="3"/>
        </dgm:presLayoutVars>
      </dgm:prSet>
      <dgm:spPr/>
      <dgm:t>
        <a:bodyPr/>
        <a:lstStyle/>
        <a:p>
          <a:endParaRPr lang="en-US"/>
        </a:p>
      </dgm:t>
    </dgm:pt>
    <dgm:pt modelId="{E04B0CE0-C427-43D7-AE7C-14AD5C669567}" type="pres">
      <dgm:prSet presAssocID="{B4E33FDB-4AA2-4F58-B6DE-B1EC4E49EA5D}" presName="parTransOne" presStyleCnt="0"/>
      <dgm:spPr/>
    </dgm:pt>
    <dgm:pt modelId="{AA202494-DF15-49A1-AAEE-561CA72B597A}" type="pres">
      <dgm:prSet presAssocID="{B4E33FDB-4AA2-4F58-B6DE-B1EC4E49EA5D}" presName="horzOne" presStyleCnt="0"/>
      <dgm:spPr/>
    </dgm:pt>
    <dgm:pt modelId="{24AE31F6-8671-4884-BC9D-C410AB4300FE}" type="pres">
      <dgm:prSet presAssocID="{1477AEF6-8D7A-4820-815C-29755162C5E1}" presName="vertTwo" presStyleCnt="0"/>
      <dgm:spPr/>
    </dgm:pt>
    <dgm:pt modelId="{A643567A-B032-46E3-B65D-FFC847A03211}" type="pres">
      <dgm:prSet presAssocID="{1477AEF6-8D7A-4820-815C-29755162C5E1}" presName="txTwo" presStyleLbl="node2" presStyleIdx="0" presStyleCnt="2">
        <dgm:presLayoutVars>
          <dgm:chPref val="3"/>
        </dgm:presLayoutVars>
      </dgm:prSet>
      <dgm:spPr/>
      <dgm:t>
        <a:bodyPr/>
        <a:lstStyle/>
        <a:p>
          <a:endParaRPr lang="en-US"/>
        </a:p>
      </dgm:t>
    </dgm:pt>
    <dgm:pt modelId="{9004F9FB-85F2-4ED8-9FFA-1EBB1A52566D}" type="pres">
      <dgm:prSet presAssocID="{1477AEF6-8D7A-4820-815C-29755162C5E1}" presName="parTransTwo" presStyleCnt="0"/>
      <dgm:spPr/>
    </dgm:pt>
    <dgm:pt modelId="{77BCD5DE-C9BF-4062-959D-A4C251BD7EE2}" type="pres">
      <dgm:prSet presAssocID="{1477AEF6-8D7A-4820-815C-29755162C5E1}" presName="horzTwo" presStyleCnt="0"/>
      <dgm:spPr/>
    </dgm:pt>
    <dgm:pt modelId="{C1D28E07-2BD6-408A-BFBE-9A55851C39ED}" type="pres">
      <dgm:prSet presAssocID="{B9E21AFB-6B5A-4E74-B160-B63601564A11}" presName="vertThree" presStyleCnt="0"/>
      <dgm:spPr/>
    </dgm:pt>
    <dgm:pt modelId="{0AE66168-0F0A-4797-82EE-748D3924BB41}" type="pres">
      <dgm:prSet presAssocID="{B9E21AFB-6B5A-4E74-B160-B63601564A11}" presName="txThree" presStyleLbl="node3" presStyleIdx="0" presStyleCnt="3">
        <dgm:presLayoutVars>
          <dgm:chPref val="3"/>
        </dgm:presLayoutVars>
      </dgm:prSet>
      <dgm:spPr/>
      <dgm:t>
        <a:bodyPr/>
        <a:lstStyle/>
        <a:p>
          <a:endParaRPr lang="en-US"/>
        </a:p>
      </dgm:t>
    </dgm:pt>
    <dgm:pt modelId="{F3C33016-F74B-43B2-87C2-9C82DA21BC42}" type="pres">
      <dgm:prSet presAssocID="{B9E21AFB-6B5A-4E74-B160-B63601564A11}" presName="horzThree" presStyleCnt="0"/>
      <dgm:spPr/>
    </dgm:pt>
    <dgm:pt modelId="{54E9180D-722D-4E99-BD30-A869DB650298}" type="pres">
      <dgm:prSet presAssocID="{1AD84271-8391-44C4-A7C4-B531BC1EED00}" presName="sibSpaceThree" presStyleCnt="0"/>
      <dgm:spPr/>
    </dgm:pt>
    <dgm:pt modelId="{F0C5D6D9-D5E2-4C01-A236-1C0D360AE122}" type="pres">
      <dgm:prSet presAssocID="{229F9078-A92E-4C34-B73D-CD885A04E2F3}" presName="vertThree" presStyleCnt="0"/>
      <dgm:spPr/>
    </dgm:pt>
    <dgm:pt modelId="{225CB405-0512-4D07-928F-59AE797D7F09}" type="pres">
      <dgm:prSet presAssocID="{229F9078-A92E-4C34-B73D-CD885A04E2F3}" presName="txThree" presStyleLbl="node3" presStyleIdx="1" presStyleCnt="3">
        <dgm:presLayoutVars>
          <dgm:chPref val="3"/>
        </dgm:presLayoutVars>
      </dgm:prSet>
      <dgm:spPr/>
      <dgm:t>
        <a:bodyPr/>
        <a:lstStyle/>
        <a:p>
          <a:endParaRPr lang="en-US"/>
        </a:p>
      </dgm:t>
    </dgm:pt>
    <dgm:pt modelId="{B364CA4F-B617-4217-8EA4-1A1F7F85E298}" type="pres">
      <dgm:prSet presAssocID="{229F9078-A92E-4C34-B73D-CD885A04E2F3}" presName="horzThree" presStyleCnt="0"/>
      <dgm:spPr/>
    </dgm:pt>
    <dgm:pt modelId="{A7C2B914-F86F-4FEF-9CF2-31B084A6E1C9}" type="pres">
      <dgm:prSet presAssocID="{21F1BB09-9780-41F5-B3C5-69FD308F632D}" presName="sibSpaceTwo" presStyleCnt="0"/>
      <dgm:spPr/>
    </dgm:pt>
    <dgm:pt modelId="{30C7CB5A-DCF6-461A-BBA6-4DFBDC965A99}" type="pres">
      <dgm:prSet presAssocID="{DAC235AD-F2E7-4D03-AB8B-526F0ED6958E}" presName="vertTwo" presStyleCnt="0"/>
      <dgm:spPr/>
    </dgm:pt>
    <dgm:pt modelId="{E89BFD83-C505-4580-B2F9-EF2F9160E325}" type="pres">
      <dgm:prSet presAssocID="{DAC235AD-F2E7-4D03-AB8B-526F0ED6958E}" presName="txTwo" presStyleLbl="node2" presStyleIdx="1" presStyleCnt="2">
        <dgm:presLayoutVars>
          <dgm:chPref val="3"/>
        </dgm:presLayoutVars>
      </dgm:prSet>
      <dgm:spPr/>
      <dgm:t>
        <a:bodyPr/>
        <a:lstStyle/>
        <a:p>
          <a:endParaRPr lang="en-US"/>
        </a:p>
      </dgm:t>
    </dgm:pt>
    <dgm:pt modelId="{0E5EC6D1-DC44-4D3A-BA4C-B2F8DFDC4E28}" type="pres">
      <dgm:prSet presAssocID="{DAC235AD-F2E7-4D03-AB8B-526F0ED6958E}" presName="parTransTwo" presStyleCnt="0"/>
      <dgm:spPr/>
    </dgm:pt>
    <dgm:pt modelId="{91F83AF1-F51E-4538-9D96-F04F3485D669}" type="pres">
      <dgm:prSet presAssocID="{DAC235AD-F2E7-4D03-AB8B-526F0ED6958E}" presName="horzTwo" presStyleCnt="0"/>
      <dgm:spPr/>
    </dgm:pt>
    <dgm:pt modelId="{E7A561B0-E3E6-4D6E-A547-8FD206111B4E}" type="pres">
      <dgm:prSet presAssocID="{11656FE0-8DDA-4C04-A0A7-3B2C0C6C3900}" presName="vertThree" presStyleCnt="0"/>
      <dgm:spPr/>
    </dgm:pt>
    <dgm:pt modelId="{204F3F8B-1406-4B16-828B-2BF21E925A67}" type="pres">
      <dgm:prSet presAssocID="{11656FE0-8DDA-4C04-A0A7-3B2C0C6C3900}" presName="txThree" presStyleLbl="node3" presStyleIdx="2" presStyleCnt="3">
        <dgm:presLayoutVars>
          <dgm:chPref val="3"/>
        </dgm:presLayoutVars>
      </dgm:prSet>
      <dgm:spPr/>
      <dgm:t>
        <a:bodyPr/>
        <a:lstStyle/>
        <a:p>
          <a:endParaRPr lang="en-US"/>
        </a:p>
      </dgm:t>
    </dgm:pt>
    <dgm:pt modelId="{4DF74B91-BA05-4AB0-BCF1-83F121B92864}" type="pres">
      <dgm:prSet presAssocID="{11656FE0-8DDA-4C04-A0A7-3B2C0C6C3900}" presName="horzThree" presStyleCnt="0"/>
      <dgm:spPr/>
    </dgm:pt>
  </dgm:ptLst>
  <dgm:cxnLst>
    <dgm:cxn modelId="{605C20F9-2CE9-41E1-8B9C-8D340F5ED135}" srcId="{B4E33FDB-4AA2-4F58-B6DE-B1EC4E49EA5D}" destId="{DAC235AD-F2E7-4D03-AB8B-526F0ED6958E}" srcOrd="1" destOrd="0" parTransId="{A829AC00-655B-4C8D-8468-C3A21CAC074C}" sibTransId="{33B2FE15-1126-4576-AC59-19CE997B54CC}"/>
    <dgm:cxn modelId="{A4CEC6C9-57B6-4E82-A918-66683059DCFB}" srcId="{DAC235AD-F2E7-4D03-AB8B-526F0ED6958E}" destId="{11656FE0-8DDA-4C04-A0A7-3B2C0C6C3900}" srcOrd="0" destOrd="0" parTransId="{E5403B04-8C06-49F0-9C26-E127C6A849E5}" sibTransId="{3D80EC08-93BC-4AE4-AD6B-BFE0B6B50229}"/>
    <dgm:cxn modelId="{978DEA83-C71F-4030-86A3-0EF1311F8092}" srcId="{B4E33FDB-4AA2-4F58-B6DE-B1EC4E49EA5D}" destId="{1477AEF6-8D7A-4820-815C-29755162C5E1}" srcOrd="0" destOrd="0" parTransId="{557375C3-71F3-4B70-ACE7-3FF379F8139A}" sibTransId="{21F1BB09-9780-41F5-B3C5-69FD308F632D}"/>
    <dgm:cxn modelId="{479B4205-DAFB-46A8-B732-471DB0BC231D}" srcId="{1477AEF6-8D7A-4820-815C-29755162C5E1}" destId="{B9E21AFB-6B5A-4E74-B160-B63601564A11}" srcOrd="0" destOrd="0" parTransId="{EE1C50BC-71FD-4F96-A620-34BADEA4058D}" sibTransId="{1AD84271-8391-44C4-A7C4-B531BC1EED00}"/>
    <dgm:cxn modelId="{3F53B171-89FD-4023-B0C6-B193A848F0E5}" type="presOf" srcId="{DAC235AD-F2E7-4D03-AB8B-526F0ED6958E}" destId="{E89BFD83-C505-4580-B2F9-EF2F9160E325}" srcOrd="0" destOrd="0" presId="urn:microsoft.com/office/officeart/2005/8/layout/architecture"/>
    <dgm:cxn modelId="{1953B3F5-934F-465F-B87B-42FA8C3C50AB}" type="presOf" srcId="{B9E21AFB-6B5A-4E74-B160-B63601564A11}" destId="{0AE66168-0F0A-4797-82EE-748D3924BB41}" srcOrd="0" destOrd="0" presId="urn:microsoft.com/office/officeart/2005/8/layout/architecture"/>
    <dgm:cxn modelId="{C1FA88EB-B091-4667-B37E-E2780D4AE0FB}" type="presOf" srcId="{11656FE0-8DDA-4C04-A0A7-3B2C0C6C3900}" destId="{204F3F8B-1406-4B16-828B-2BF21E925A67}" srcOrd="0" destOrd="0" presId="urn:microsoft.com/office/officeart/2005/8/layout/architecture"/>
    <dgm:cxn modelId="{FD11CA68-CEB3-4220-98AA-8B98B00F7B85}" srcId="{1477AEF6-8D7A-4820-815C-29755162C5E1}" destId="{229F9078-A92E-4C34-B73D-CD885A04E2F3}" srcOrd="1" destOrd="0" parTransId="{5DDD2B6B-C730-4272-9A98-7EF4A251C67C}" sibTransId="{4D302105-7F24-464E-998B-F4F9EBF0B029}"/>
    <dgm:cxn modelId="{E40ECFBC-843E-486F-90F8-51B7276B722B}" type="presOf" srcId="{1477AEF6-8D7A-4820-815C-29755162C5E1}" destId="{A643567A-B032-46E3-B65D-FFC847A03211}" srcOrd="0" destOrd="0" presId="urn:microsoft.com/office/officeart/2005/8/layout/architecture"/>
    <dgm:cxn modelId="{B69B282E-380D-4D6B-878C-ACD8A92296C4}" type="presOf" srcId="{C3FDF1A3-3F89-4F06-9103-295CCB399225}" destId="{F8611BBD-CA0C-4580-AB3B-280D23A23E9E}" srcOrd="0" destOrd="0" presId="urn:microsoft.com/office/officeart/2005/8/layout/architecture"/>
    <dgm:cxn modelId="{335C605E-6247-4613-AB4C-89E0242A592B}" type="presOf" srcId="{229F9078-A92E-4C34-B73D-CD885A04E2F3}" destId="{225CB405-0512-4D07-928F-59AE797D7F09}" srcOrd="0" destOrd="0" presId="urn:microsoft.com/office/officeart/2005/8/layout/architecture"/>
    <dgm:cxn modelId="{784F8FED-8A08-415D-8DBD-7C413151099F}" srcId="{C3FDF1A3-3F89-4F06-9103-295CCB399225}" destId="{B4E33FDB-4AA2-4F58-B6DE-B1EC4E49EA5D}" srcOrd="0" destOrd="0" parTransId="{06E52ED9-6DB5-438D-A46A-5FEA1FEB93EC}" sibTransId="{03B87196-9208-4A0C-96DC-3220466B9FFA}"/>
    <dgm:cxn modelId="{2F727541-C7EF-41A8-AF2E-84D84E0C9336}" type="presOf" srcId="{B4E33FDB-4AA2-4F58-B6DE-B1EC4E49EA5D}" destId="{A450F2C5-1E5A-4E9F-8941-AB45E4F8F3E1}" srcOrd="0" destOrd="0" presId="urn:microsoft.com/office/officeart/2005/8/layout/architecture"/>
    <dgm:cxn modelId="{2483F42C-4525-4C60-819A-72CA35D1D9FD}" type="presParOf" srcId="{F8611BBD-CA0C-4580-AB3B-280D23A23E9E}" destId="{8677AACD-4A04-445D-9210-D1D1A8D9D212}" srcOrd="0" destOrd="0" presId="urn:microsoft.com/office/officeart/2005/8/layout/architecture"/>
    <dgm:cxn modelId="{08B33538-0E50-4F2F-AEE5-4E85A97289CD}" type="presParOf" srcId="{8677AACD-4A04-445D-9210-D1D1A8D9D212}" destId="{A450F2C5-1E5A-4E9F-8941-AB45E4F8F3E1}" srcOrd="0" destOrd="0" presId="urn:microsoft.com/office/officeart/2005/8/layout/architecture"/>
    <dgm:cxn modelId="{F1A702F1-F3C8-412F-A6B8-436C3D97C27A}" type="presParOf" srcId="{8677AACD-4A04-445D-9210-D1D1A8D9D212}" destId="{E04B0CE0-C427-43D7-AE7C-14AD5C669567}" srcOrd="1" destOrd="0" presId="urn:microsoft.com/office/officeart/2005/8/layout/architecture"/>
    <dgm:cxn modelId="{BEEFAF3E-7F8B-47AD-96A6-F8307389D1B3}" type="presParOf" srcId="{8677AACD-4A04-445D-9210-D1D1A8D9D212}" destId="{AA202494-DF15-49A1-AAEE-561CA72B597A}" srcOrd="2" destOrd="0" presId="urn:microsoft.com/office/officeart/2005/8/layout/architecture"/>
    <dgm:cxn modelId="{2B79473B-3F07-4492-B642-7F36791D7D31}" type="presParOf" srcId="{AA202494-DF15-49A1-AAEE-561CA72B597A}" destId="{24AE31F6-8671-4884-BC9D-C410AB4300FE}" srcOrd="0" destOrd="0" presId="urn:microsoft.com/office/officeart/2005/8/layout/architecture"/>
    <dgm:cxn modelId="{C4C06476-6F9A-4133-BCE6-3AB1FB07E33D}" type="presParOf" srcId="{24AE31F6-8671-4884-BC9D-C410AB4300FE}" destId="{A643567A-B032-46E3-B65D-FFC847A03211}" srcOrd="0" destOrd="0" presId="urn:microsoft.com/office/officeart/2005/8/layout/architecture"/>
    <dgm:cxn modelId="{9EE796BA-4699-4345-B354-15A2B2D04590}" type="presParOf" srcId="{24AE31F6-8671-4884-BC9D-C410AB4300FE}" destId="{9004F9FB-85F2-4ED8-9FFA-1EBB1A52566D}" srcOrd="1" destOrd="0" presId="urn:microsoft.com/office/officeart/2005/8/layout/architecture"/>
    <dgm:cxn modelId="{E6198183-D7DC-4F98-9762-EA1D2D2FB2A0}" type="presParOf" srcId="{24AE31F6-8671-4884-BC9D-C410AB4300FE}" destId="{77BCD5DE-C9BF-4062-959D-A4C251BD7EE2}" srcOrd="2" destOrd="0" presId="urn:microsoft.com/office/officeart/2005/8/layout/architecture"/>
    <dgm:cxn modelId="{ED2384E6-54E7-41EA-9528-AD2DADCFA477}" type="presParOf" srcId="{77BCD5DE-C9BF-4062-959D-A4C251BD7EE2}" destId="{C1D28E07-2BD6-408A-BFBE-9A55851C39ED}" srcOrd="0" destOrd="0" presId="urn:microsoft.com/office/officeart/2005/8/layout/architecture"/>
    <dgm:cxn modelId="{16DB9423-7FE2-43EF-B44E-E4D954D17573}" type="presParOf" srcId="{C1D28E07-2BD6-408A-BFBE-9A55851C39ED}" destId="{0AE66168-0F0A-4797-82EE-748D3924BB41}" srcOrd="0" destOrd="0" presId="urn:microsoft.com/office/officeart/2005/8/layout/architecture"/>
    <dgm:cxn modelId="{A4DD12AA-4309-4283-936E-91233C4B72C2}" type="presParOf" srcId="{C1D28E07-2BD6-408A-BFBE-9A55851C39ED}" destId="{F3C33016-F74B-43B2-87C2-9C82DA21BC42}" srcOrd="1" destOrd="0" presId="urn:microsoft.com/office/officeart/2005/8/layout/architecture"/>
    <dgm:cxn modelId="{1B1C3DD4-5B91-40F9-A130-B9CD291E7676}" type="presParOf" srcId="{77BCD5DE-C9BF-4062-959D-A4C251BD7EE2}" destId="{54E9180D-722D-4E99-BD30-A869DB650298}" srcOrd="1" destOrd="0" presId="urn:microsoft.com/office/officeart/2005/8/layout/architecture"/>
    <dgm:cxn modelId="{4F8A4B15-7D79-4A88-8A88-F0F8785B3D92}" type="presParOf" srcId="{77BCD5DE-C9BF-4062-959D-A4C251BD7EE2}" destId="{F0C5D6D9-D5E2-4C01-A236-1C0D360AE122}" srcOrd="2" destOrd="0" presId="urn:microsoft.com/office/officeart/2005/8/layout/architecture"/>
    <dgm:cxn modelId="{BE7DA3AB-D50D-4764-8C69-7EF5CB826C9B}" type="presParOf" srcId="{F0C5D6D9-D5E2-4C01-A236-1C0D360AE122}" destId="{225CB405-0512-4D07-928F-59AE797D7F09}" srcOrd="0" destOrd="0" presId="urn:microsoft.com/office/officeart/2005/8/layout/architecture"/>
    <dgm:cxn modelId="{40D41580-0A71-40DE-91C4-9C3C693D9005}" type="presParOf" srcId="{F0C5D6D9-D5E2-4C01-A236-1C0D360AE122}" destId="{B364CA4F-B617-4217-8EA4-1A1F7F85E298}" srcOrd="1" destOrd="0" presId="urn:microsoft.com/office/officeart/2005/8/layout/architecture"/>
    <dgm:cxn modelId="{3421CC38-B67E-4B7E-BAAE-8C1066F9C87D}" type="presParOf" srcId="{AA202494-DF15-49A1-AAEE-561CA72B597A}" destId="{A7C2B914-F86F-4FEF-9CF2-31B084A6E1C9}" srcOrd="1" destOrd="0" presId="urn:microsoft.com/office/officeart/2005/8/layout/architecture"/>
    <dgm:cxn modelId="{563E3100-01C5-49EA-B9B4-BEEA7863DCB5}" type="presParOf" srcId="{AA202494-DF15-49A1-AAEE-561CA72B597A}" destId="{30C7CB5A-DCF6-461A-BBA6-4DFBDC965A99}" srcOrd="2" destOrd="0" presId="urn:microsoft.com/office/officeart/2005/8/layout/architecture"/>
    <dgm:cxn modelId="{9EC04691-3B1D-47DE-8CBE-E1E12FF8CABF}" type="presParOf" srcId="{30C7CB5A-DCF6-461A-BBA6-4DFBDC965A99}" destId="{E89BFD83-C505-4580-B2F9-EF2F9160E325}" srcOrd="0" destOrd="0" presId="urn:microsoft.com/office/officeart/2005/8/layout/architecture"/>
    <dgm:cxn modelId="{C10CE647-707D-4BA7-9CB1-B7E3C3F282EA}" type="presParOf" srcId="{30C7CB5A-DCF6-461A-BBA6-4DFBDC965A99}" destId="{0E5EC6D1-DC44-4D3A-BA4C-B2F8DFDC4E28}" srcOrd="1" destOrd="0" presId="urn:microsoft.com/office/officeart/2005/8/layout/architecture"/>
    <dgm:cxn modelId="{5943CBF9-2A92-4D94-A023-17D69C580F43}" type="presParOf" srcId="{30C7CB5A-DCF6-461A-BBA6-4DFBDC965A99}" destId="{91F83AF1-F51E-4538-9D96-F04F3485D669}" srcOrd="2" destOrd="0" presId="urn:microsoft.com/office/officeart/2005/8/layout/architecture"/>
    <dgm:cxn modelId="{8AD6BF41-D709-4B90-A24A-CE699E5D32C7}" type="presParOf" srcId="{91F83AF1-F51E-4538-9D96-F04F3485D669}" destId="{E7A561B0-E3E6-4D6E-A547-8FD206111B4E}" srcOrd="0" destOrd="0" presId="urn:microsoft.com/office/officeart/2005/8/layout/architecture"/>
    <dgm:cxn modelId="{9D268C71-B4DA-4855-A171-2543EB733C86}" type="presParOf" srcId="{E7A561B0-E3E6-4D6E-A547-8FD206111B4E}" destId="{204F3F8B-1406-4B16-828B-2BF21E925A67}" srcOrd="0" destOrd="0" presId="urn:microsoft.com/office/officeart/2005/8/layout/architecture"/>
    <dgm:cxn modelId="{459E4CF5-D52D-45A7-BBD7-5822936C1F56}" type="presParOf" srcId="{E7A561B0-E3E6-4D6E-A547-8FD206111B4E}" destId="{4DF74B91-BA05-4AB0-BCF1-83F121B92864}"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FAF650-67F2-468B-876F-0DD2C477292C}" type="doc">
      <dgm:prSet loTypeId="urn:microsoft.com/office/officeart/2005/8/layout/matrix1" loCatId="matrix" qsTypeId="urn:microsoft.com/office/officeart/2005/8/quickstyle/3d3" qsCatId="3D" csTypeId="urn:microsoft.com/office/officeart/2005/8/colors/colorful1" csCatId="colorful" phldr="1"/>
      <dgm:spPr/>
      <dgm:t>
        <a:bodyPr/>
        <a:lstStyle/>
        <a:p>
          <a:endParaRPr lang="en-GB"/>
        </a:p>
      </dgm:t>
    </dgm:pt>
    <dgm:pt modelId="{CE08C911-CC3C-4A54-98D7-9B402F95CFE5}">
      <dgm:prSet phldrT="[Text]" custT="1"/>
      <dgm:spPr/>
      <dgm:t>
        <a:bodyPr/>
        <a:lstStyle/>
        <a:p>
          <a:r>
            <a:rPr lang="en-GB" sz="2000" dirty="0"/>
            <a:t>Four Purposes</a:t>
          </a:r>
        </a:p>
      </dgm:t>
    </dgm:pt>
    <dgm:pt modelId="{BD30ECB3-4DDF-42FD-914B-9CE47F454D68}" type="parTrans" cxnId="{0A72C4DD-9C7D-4CFB-8E69-47AC77F7D63A}">
      <dgm:prSet/>
      <dgm:spPr/>
      <dgm:t>
        <a:bodyPr/>
        <a:lstStyle/>
        <a:p>
          <a:endParaRPr lang="en-GB"/>
        </a:p>
      </dgm:t>
    </dgm:pt>
    <dgm:pt modelId="{A76741DC-4E63-44FB-A552-30D685B78F44}" type="sibTrans" cxnId="{0A72C4DD-9C7D-4CFB-8E69-47AC77F7D63A}">
      <dgm:prSet/>
      <dgm:spPr/>
      <dgm:t>
        <a:bodyPr/>
        <a:lstStyle/>
        <a:p>
          <a:endParaRPr lang="en-GB"/>
        </a:p>
      </dgm:t>
    </dgm:pt>
    <dgm:pt modelId="{A68597E7-C115-48AD-B8E8-8848B1278001}">
      <dgm:prSet phldrT="[Text]" custT="1"/>
      <dgm:spPr/>
      <dgm:t>
        <a:bodyPr/>
        <a:lstStyle/>
        <a:p>
          <a:pPr algn="l">
            <a:buNone/>
          </a:pPr>
          <a:endParaRPr lang="en-GB" sz="1400" b="1" u="sng" dirty="0"/>
        </a:p>
        <a:p>
          <a:pPr algn="l">
            <a:buNone/>
          </a:pPr>
          <a:r>
            <a:rPr lang="en-GB" sz="1800" b="1" u="sng" dirty="0"/>
            <a:t>Creativity and Innovation</a:t>
          </a:r>
        </a:p>
        <a:p>
          <a:pPr algn="l">
            <a:buFont typeface="Arial" panose="020B0604020202020204" pitchFamily="34" charset="0"/>
            <a:buChar char="•"/>
          </a:pPr>
          <a:r>
            <a:rPr lang="en-GB" sz="1400" b="0" u="none" dirty="0"/>
            <a:t>Curious and inquisitive</a:t>
          </a:r>
        </a:p>
        <a:p>
          <a:pPr algn="l">
            <a:buFont typeface="Arial" panose="020B0604020202020204" pitchFamily="34" charset="0"/>
            <a:buChar char="•"/>
          </a:pPr>
          <a:r>
            <a:rPr lang="en-GB" sz="1400" b="0" u="none" dirty="0"/>
            <a:t>Link and connect knowledge, experiences and skills</a:t>
          </a:r>
        </a:p>
        <a:p>
          <a:pPr algn="l">
            <a:buFont typeface="Arial" panose="020B0604020202020204" pitchFamily="34" charset="0"/>
            <a:buChar char="•"/>
          </a:pPr>
          <a:r>
            <a:rPr lang="en-GB" sz="1400" b="0" u="none" dirty="0"/>
            <a:t>Explore and justify ideas</a:t>
          </a:r>
        </a:p>
        <a:p>
          <a:pPr algn="l">
            <a:buFont typeface="Arial" panose="020B0604020202020204" pitchFamily="34" charset="0"/>
            <a:buChar char="•"/>
          </a:pPr>
          <a:endParaRPr lang="en-GB" sz="1400" b="0" u="none" dirty="0"/>
        </a:p>
      </dgm:t>
    </dgm:pt>
    <dgm:pt modelId="{41F0F5A6-27B6-403E-ABEB-A77372A5028F}" type="parTrans" cxnId="{1632F3BA-8774-40CF-A6F9-486AAAF93A30}">
      <dgm:prSet/>
      <dgm:spPr/>
      <dgm:t>
        <a:bodyPr/>
        <a:lstStyle/>
        <a:p>
          <a:endParaRPr lang="en-GB"/>
        </a:p>
      </dgm:t>
    </dgm:pt>
    <dgm:pt modelId="{EC70D45F-0310-4BCF-B00A-FFF298D09781}" type="sibTrans" cxnId="{1632F3BA-8774-40CF-A6F9-486AAAF93A30}">
      <dgm:prSet/>
      <dgm:spPr/>
      <dgm:t>
        <a:bodyPr/>
        <a:lstStyle/>
        <a:p>
          <a:endParaRPr lang="en-GB"/>
        </a:p>
      </dgm:t>
    </dgm:pt>
    <dgm:pt modelId="{6BA70BB1-3773-4C51-AB99-336358259956}">
      <dgm:prSet phldrT="[Text]" custT="1"/>
      <dgm:spPr/>
      <dgm:t>
        <a:bodyPr/>
        <a:lstStyle/>
        <a:p>
          <a:pPr algn="l"/>
          <a:r>
            <a:rPr lang="en-GB" sz="1800" b="1" u="sng" dirty="0"/>
            <a:t>Critical Thinking and Problem Solving</a:t>
          </a:r>
        </a:p>
        <a:p>
          <a:pPr algn="l"/>
          <a:r>
            <a:rPr lang="en-GB" sz="1400" b="0" u="none" dirty="0"/>
            <a:t>Ask questions, evaluate, analyse, justify, make decisions and find solutions</a:t>
          </a:r>
        </a:p>
      </dgm:t>
    </dgm:pt>
    <dgm:pt modelId="{55B5238E-8EF6-4330-ADAE-A7B1BCBA839E}" type="parTrans" cxnId="{A5A9F1DF-8E8D-4835-B013-5FCFA14739C2}">
      <dgm:prSet/>
      <dgm:spPr/>
      <dgm:t>
        <a:bodyPr/>
        <a:lstStyle/>
        <a:p>
          <a:endParaRPr lang="en-GB"/>
        </a:p>
      </dgm:t>
    </dgm:pt>
    <dgm:pt modelId="{981FC61B-AD7C-495E-9C8B-A019345137BA}" type="sibTrans" cxnId="{A5A9F1DF-8E8D-4835-B013-5FCFA14739C2}">
      <dgm:prSet/>
      <dgm:spPr/>
      <dgm:t>
        <a:bodyPr/>
        <a:lstStyle/>
        <a:p>
          <a:endParaRPr lang="en-GB"/>
        </a:p>
      </dgm:t>
    </dgm:pt>
    <dgm:pt modelId="{0234D32E-1B08-4390-A848-7A1C0C78041F}">
      <dgm:prSet phldrT="[Text]" phldr="1"/>
      <dgm:spPr/>
      <dgm:t>
        <a:bodyPr/>
        <a:lstStyle/>
        <a:p>
          <a:endParaRPr lang="en-GB"/>
        </a:p>
      </dgm:t>
    </dgm:pt>
    <dgm:pt modelId="{5F744882-00FE-452D-BC2F-BCC605EEC55E}" type="parTrans" cxnId="{9FC6434D-9090-4AA1-AADD-8CEA056D38A5}">
      <dgm:prSet/>
      <dgm:spPr/>
      <dgm:t>
        <a:bodyPr/>
        <a:lstStyle/>
        <a:p>
          <a:endParaRPr lang="en-GB"/>
        </a:p>
      </dgm:t>
    </dgm:pt>
    <dgm:pt modelId="{E83C80C1-C50A-49A0-A17F-B4A06C32B12D}" type="sibTrans" cxnId="{9FC6434D-9090-4AA1-AADD-8CEA056D38A5}">
      <dgm:prSet/>
      <dgm:spPr/>
      <dgm:t>
        <a:bodyPr/>
        <a:lstStyle/>
        <a:p>
          <a:endParaRPr lang="en-GB"/>
        </a:p>
      </dgm:t>
    </dgm:pt>
    <dgm:pt modelId="{B01C6867-AADF-4B47-99FC-211C945862CD}">
      <dgm:prSet phldrT="[Text]" phldr="1"/>
      <dgm:spPr/>
      <dgm:t>
        <a:bodyPr/>
        <a:lstStyle/>
        <a:p>
          <a:endParaRPr lang="en-GB"/>
        </a:p>
      </dgm:t>
    </dgm:pt>
    <dgm:pt modelId="{A64BF1B2-F9E3-4025-AB08-694A30D4E349}" type="parTrans" cxnId="{6801357E-1DBB-4A85-8BAD-A96C6608B2EA}">
      <dgm:prSet/>
      <dgm:spPr/>
      <dgm:t>
        <a:bodyPr/>
        <a:lstStyle/>
        <a:p>
          <a:endParaRPr lang="en-GB"/>
        </a:p>
      </dgm:t>
    </dgm:pt>
    <dgm:pt modelId="{B377EC33-EFD1-4295-9CB4-5679125A1D1B}" type="sibTrans" cxnId="{6801357E-1DBB-4A85-8BAD-A96C6608B2EA}">
      <dgm:prSet/>
      <dgm:spPr/>
      <dgm:t>
        <a:bodyPr/>
        <a:lstStyle/>
        <a:p>
          <a:endParaRPr lang="en-GB"/>
        </a:p>
      </dgm:t>
    </dgm:pt>
    <dgm:pt modelId="{4789C1BF-17AD-4AC5-B2C1-CB1280A52A51}">
      <dgm:prSet custT="1"/>
      <dgm:spPr/>
      <dgm:t>
        <a:bodyPr/>
        <a:lstStyle/>
        <a:p>
          <a:pPr algn="l"/>
          <a:endParaRPr lang="en-GB" sz="1800" b="1" u="sng" dirty="0"/>
        </a:p>
        <a:p>
          <a:pPr algn="l"/>
          <a:r>
            <a:rPr lang="en-GB" sz="1800" b="1" u="sng" dirty="0"/>
            <a:t>Personal Effectiveness</a:t>
          </a:r>
        </a:p>
        <a:p>
          <a:pPr algn="l"/>
          <a:r>
            <a:rPr lang="en-GB" sz="1400" b="0" u="none" dirty="0"/>
            <a:t>Emotional intelligence, confident and independent</a:t>
          </a:r>
        </a:p>
        <a:p>
          <a:pPr algn="l"/>
          <a:r>
            <a:rPr lang="en-GB" sz="1400" b="0" u="none" dirty="0"/>
            <a:t>Evaluate and identify areas for development</a:t>
          </a:r>
        </a:p>
        <a:p>
          <a:pPr algn="l"/>
          <a:r>
            <a:rPr lang="en-GB" sz="1400" b="0" u="none" dirty="0"/>
            <a:t>Discuss and consider social, ethical, cultural and legal implications</a:t>
          </a:r>
        </a:p>
        <a:p>
          <a:pPr algn="l"/>
          <a:endParaRPr lang="en-GB" sz="500" b="0" u="none" dirty="0"/>
        </a:p>
        <a:p>
          <a:pPr algn="l"/>
          <a:endParaRPr lang="en-GB" sz="500" b="0" u="none" dirty="0"/>
        </a:p>
        <a:p>
          <a:pPr algn="l"/>
          <a:endParaRPr lang="en-GB" sz="500" b="0" u="none" dirty="0"/>
        </a:p>
        <a:p>
          <a:pPr algn="l"/>
          <a:endParaRPr lang="en-GB" sz="500" b="0" u="none" dirty="0"/>
        </a:p>
        <a:p>
          <a:pPr algn="l"/>
          <a:r>
            <a:rPr lang="en-GB" sz="500" b="0" u="none" dirty="0"/>
            <a:t>Planning and Organisation</a:t>
          </a:r>
        </a:p>
        <a:p>
          <a:pPr algn="l"/>
          <a:endParaRPr lang="en-GB" sz="500" b="0" u="none" dirty="0"/>
        </a:p>
        <a:p>
          <a:pPr algn="l"/>
          <a:endParaRPr lang="en-GB" sz="500" b="0" u="none" dirty="0"/>
        </a:p>
        <a:p>
          <a:pPr algn="l"/>
          <a:endParaRPr lang="en-GB" sz="500" b="1" u="sng" dirty="0"/>
        </a:p>
      </dgm:t>
    </dgm:pt>
    <dgm:pt modelId="{B1EF25BF-5C98-4CE4-B448-C647E3A07DA0}" type="parTrans" cxnId="{42CC6BC2-E1B2-464C-BFE1-6DA2CD7AFD06}">
      <dgm:prSet/>
      <dgm:spPr/>
      <dgm:t>
        <a:bodyPr/>
        <a:lstStyle/>
        <a:p>
          <a:endParaRPr lang="en-GB"/>
        </a:p>
      </dgm:t>
    </dgm:pt>
    <dgm:pt modelId="{6B5A4145-B387-476E-99BE-70400BB13598}" type="sibTrans" cxnId="{42CC6BC2-E1B2-464C-BFE1-6DA2CD7AFD06}">
      <dgm:prSet/>
      <dgm:spPr/>
      <dgm:t>
        <a:bodyPr/>
        <a:lstStyle/>
        <a:p>
          <a:endParaRPr lang="en-GB"/>
        </a:p>
      </dgm:t>
    </dgm:pt>
    <dgm:pt modelId="{0ACE7BE3-10B6-41D7-85F6-8C0AFC1CCE0F}">
      <dgm:prSet custT="1"/>
      <dgm:spPr/>
      <dgm:t>
        <a:bodyPr/>
        <a:lstStyle/>
        <a:p>
          <a:pPr algn="l"/>
          <a:endParaRPr lang="en-GB" sz="1800" b="1" u="sng" dirty="0"/>
        </a:p>
        <a:p>
          <a:pPr algn="l"/>
          <a:r>
            <a:rPr lang="en-GB" sz="1800" b="1" u="sng" dirty="0"/>
            <a:t>Planning and Organisation</a:t>
          </a:r>
        </a:p>
        <a:p>
          <a:pPr algn="l"/>
          <a:r>
            <a:rPr lang="en-GB" sz="1400" b="0" u="none" dirty="0"/>
            <a:t>Set goals and make decisions</a:t>
          </a:r>
        </a:p>
        <a:p>
          <a:pPr algn="l"/>
          <a:r>
            <a:rPr lang="en-GB" sz="1400" b="0" u="none" dirty="0"/>
            <a:t>Reflect, adapt and  manage, time, people and resources</a:t>
          </a:r>
        </a:p>
        <a:p>
          <a:pPr algn="l"/>
          <a:endParaRPr lang="en-GB" sz="1400" b="0" u="none" dirty="0"/>
        </a:p>
        <a:p>
          <a:pPr algn="l"/>
          <a:endParaRPr lang="en-GB" sz="1600" b="0" u="none" dirty="0"/>
        </a:p>
        <a:p>
          <a:pPr algn="l"/>
          <a:endParaRPr lang="en-GB" sz="1600" b="0" u="none" dirty="0"/>
        </a:p>
        <a:p>
          <a:pPr algn="l"/>
          <a:endParaRPr lang="en-GB" sz="1600" b="0" u="none" dirty="0"/>
        </a:p>
      </dgm:t>
    </dgm:pt>
    <dgm:pt modelId="{EAFFEFDC-9645-4E2D-B4C7-C32B4F7A776A}" type="parTrans" cxnId="{9F3C060E-8CA2-499B-A0F4-34ECB4139727}">
      <dgm:prSet/>
      <dgm:spPr/>
      <dgm:t>
        <a:bodyPr/>
        <a:lstStyle/>
        <a:p>
          <a:endParaRPr lang="en-GB"/>
        </a:p>
      </dgm:t>
    </dgm:pt>
    <dgm:pt modelId="{FE69956D-7AA1-4DC8-949B-25B42FAF25E4}" type="sibTrans" cxnId="{9F3C060E-8CA2-499B-A0F4-34ECB4139727}">
      <dgm:prSet/>
      <dgm:spPr/>
      <dgm:t>
        <a:bodyPr/>
        <a:lstStyle/>
        <a:p>
          <a:endParaRPr lang="en-GB"/>
        </a:p>
      </dgm:t>
    </dgm:pt>
    <dgm:pt modelId="{1F4EAF8B-BAF2-43BF-95CC-EB10F81A5BBD}">
      <dgm:prSet/>
      <dgm:spPr/>
      <dgm:t>
        <a:bodyPr/>
        <a:lstStyle/>
        <a:p>
          <a:endParaRPr lang="en-US"/>
        </a:p>
      </dgm:t>
    </dgm:pt>
    <dgm:pt modelId="{07E694B6-5008-41FD-805C-C6A6FAE150D0}" type="parTrans" cxnId="{E166C573-0A85-4090-A021-C93F788F529B}">
      <dgm:prSet/>
      <dgm:spPr/>
      <dgm:t>
        <a:bodyPr/>
        <a:lstStyle/>
        <a:p>
          <a:endParaRPr lang="en-GB"/>
        </a:p>
      </dgm:t>
    </dgm:pt>
    <dgm:pt modelId="{7166CA27-1933-44D8-A8E9-D119A2170171}" type="sibTrans" cxnId="{E166C573-0A85-4090-A021-C93F788F529B}">
      <dgm:prSet/>
      <dgm:spPr/>
      <dgm:t>
        <a:bodyPr/>
        <a:lstStyle/>
        <a:p>
          <a:endParaRPr lang="en-GB"/>
        </a:p>
      </dgm:t>
    </dgm:pt>
    <dgm:pt modelId="{051BCD5F-F2FF-4565-B4E1-B08BBA753C3D}">
      <dgm:prSet/>
      <dgm:spPr/>
      <dgm:t>
        <a:bodyPr/>
        <a:lstStyle/>
        <a:p>
          <a:endParaRPr lang="en-US"/>
        </a:p>
      </dgm:t>
    </dgm:pt>
    <dgm:pt modelId="{447ED127-8D2F-475C-AF93-54CDEE513ED1}" type="parTrans" cxnId="{FFE551BA-B9AC-4EBA-9B4F-7DCB885FF68C}">
      <dgm:prSet/>
      <dgm:spPr/>
      <dgm:t>
        <a:bodyPr/>
        <a:lstStyle/>
        <a:p>
          <a:endParaRPr lang="en-GB"/>
        </a:p>
      </dgm:t>
    </dgm:pt>
    <dgm:pt modelId="{09332A95-167E-45E6-8216-2E060BCEFF9F}" type="sibTrans" cxnId="{FFE551BA-B9AC-4EBA-9B4F-7DCB885FF68C}">
      <dgm:prSet/>
      <dgm:spPr/>
      <dgm:t>
        <a:bodyPr/>
        <a:lstStyle/>
        <a:p>
          <a:endParaRPr lang="en-GB"/>
        </a:p>
      </dgm:t>
    </dgm:pt>
    <dgm:pt modelId="{79943F9E-E3AB-4CF6-B5EC-C119D0E8FC6A}">
      <dgm:prSet/>
      <dgm:spPr/>
      <dgm:t>
        <a:bodyPr/>
        <a:lstStyle/>
        <a:p>
          <a:endParaRPr lang="en-US"/>
        </a:p>
      </dgm:t>
    </dgm:pt>
    <dgm:pt modelId="{9C03EC88-4ACC-4772-A0E4-1BC33F0B5E6C}" type="parTrans" cxnId="{88482063-377A-452D-945B-A2FA5D6B811B}">
      <dgm:prSet/>
      <dgm:spPr/>
      <dgm:t>
        <a:bodyPr/>
        <a:lstStyle/>
        <a:p>
          <a:endParaRPr lang="en-GB"/>
        </a:p>
      </dgm:t>
    </dgm:pt>
    <dgm:pt modelId="{374E1853-4FE3-4BB7-964B-43ED2B6C3EAD}" type="sibTrans" cxnId="{88482063-377A-452D-945B-A2FA5D6B811B}">
      <dgm:prSet/>
      <dgm:spPr/>
      <dgm:t>
        <a:bodyPr/>
        <a:lstStyle/>
        <a:p>
          <a:endParaRPr lang="en-GB"/>
        </a:p>
      </dgm:t>
    </dgm:pt>
    <dgm:pt modelId="{138B8C26-9AC0-4783-9872-97CDD4CA8784}">
      <dgm:prSet/>
      <dgm:spPr/>
      <dgm:t>
        <a:bodyPr/>
        <a:lstStyle/>
        <a:p>
          <a:endParaRPr lang="en-US"/>
        </a:p>
      </dgm:t>
    </dgm:pt>
    <dgm:pt modelId="{872DAA10-E111-4D92-8FD8-E6382413339E}" type="parTrans" cxnId="{518695D9-F8E2-40D4-928A-D849606488CB}">
      <dgm:prSet/>
      <dgm:spPr/>
      <dgm:t>
        <a:bodyPr/>
        <a:lstStyle/>
        <a:p>
          <a:endParaRPr lang="en-GB"/>
        </a:p>
      </dgm:t>
    </dgm:pt>
    <dgm:pt modelId="{E07E4D12-CEC5-46C2-8876-E88E80CC6E4F}" type="sibTrans" cxnId="{518695D9-F8E2-40D4-928A-D849606488CB}">
      <dgm:prSet/>
      <dgm:spPr/>
      <dgm:t>
        <a:bodyPr/>
        <a:lstStyle/>
        <a:p>
          <a:endParaRPr lang="en-GB"/>
        </a:p>
      </dgm:t>
    </dgm:pt>
    <dgm:pt modelId="{2837FCF1-59C5-4C53-BC43-A30495FE5E6C}">
      <dgm:prSet/>
      <dgm:spPr/>
      <dgm:t>
        <a:bodyPr/>
        <a:lstStyle/>
        <a:p>
          <a:endParaRPr lang="en-US"/>
        </a:p>
      </dgm:t>
    </dgm:pt>
    <dgm:pt modelId="{2B7D7AB5-24D1-4621-B189-D68F1DAA991A}" type="parTrans" cxnId="{88AC555C-C1D1-49DE-B5D4-8B82644EEB07}">
      <dgm:prSet/>
      <dgm:spPr/>
      <dgm:t>
        <a:bodyPr/>
        <a:lstStyle/>
        <a:p>
          <a:endParaRPr lang="en-GB"/>
        </a:p>
      </dgm:t>
    </dgm:pt>
    <dgm:pt modelId="{3B989328-3F04-4BCC-B867-52E146982C69}" type="sibTrans" cxnId="{88AC555C-C1D1-49DE-B5D4-8B82644EEB07}">
      <dgm:prSet/>
      <dgm:spPr/>
      <dgm:t>
        <a:bodyPr/>
        <a:lstStyle/>
        <a:p>
          <a:endParaRPr lang="en-GB"/>
        </a:p>
      </dgm:t>
    </dgm:pt>
    <dgm:pt modelId="{4EA4132B-14A8-4D82-BEB3-8BF199E090D8}">
      <dgm:prSet/>
      <dgm:spPr/>
      <dgm:t>
        <a:bodyPr/>
        <a:lstStyle/>
        <a:p>
          <a:endParaRPr lang="en-US"/>
        </a:p>
      </dgm:t>
    </dgm:pt>
    <dgm:pt modelId="{44640652-55A0-4B51-9496-61025BA8CFCC}" type="parTrans" cxnId="{3DA915C3-C567-4C28-8FAB-F2B657246AB2}">
      <dgm:prSet/>
      <dgm:spPr/>
      <dgm:t>
        <a:bodyPr/>
        <a:lstStyle/>
        <a:p>
          <a:endParaRPr lang="en-GB"/>
        </a:p>
      </dgm:t>
    </dgm:pt>
    <dgm:pt modelId="{C445293C-D155-48EB-BD7C-84CF409CD355}" type="sibTrans" cxnId="{3DA915C3-C567-4C28-8FAB-F2B657246AB2}">
      <dgm:prSet/>
      <dgm:spPr/>
      <dgm:t>
        <a:bodyPr/>
        <a:lstStyle/>
        <a:p>
          <a:endParaRPr lang="en-GB"/>
        </a:p>
      </dgm:t>
    </dgm:pt>
    <dgm:pt modelId="{F7119B9B-6DF6-4903-BF8E-87E9CA30DE8F}">
      <dgm:prSet/>
      <dgm:spPr/>
      <dgm:t>
        <a:bodyPr/>
        <a:lstStyle/>
        <a:p>
          <a:pPr algn="l"/>
          <a:endParaRPr lang="en-GB" b="0" u="none" dirty="0"/>
        </a:p>
      </dgm:t>
    </dgm:pt>
    <dgm:pt modelId="{5BC8CD1A-63F0-4C9D-8655-984EC8766D4B}" type="parTrans" cxnId="{4E8E0046-35A6-4AA2-B1BC-B672EB2144E5}">
      <dgm:prSet/>
      <dgm:spPr/>
      <dgm:t>
        <a:bodyPr/>
        <a:lstStyle/>
        <a:p>
          <a:endParaRPr lang="en-GB"/>
        </a:p>
      </dgm:t>
    </dgm:pt>
    <dgm:pt modelId="{F3BE9457-4245-41B8-93CB-11B71DD68B3B}" type="sibTrans" cxnId="{4E8E0046-35A6-4AA2-B1BC-B672EB2144E5}">
      <dgm:prSet/>
      <dgm:spPr/>
      <dgm:t>
        <a:bodyPr/>
        <a:lstStyle/>
        <a:p>
          <a:endParaRPr lang="en-GB"/>
        </a:p>
      </dgm:t>
    </dgm:pt>
    <dgm:pt modelId="{9E040E14-2E76-4C55-999C-7F5139BCFD82}" type="pres">
      <dgm:prSet presAssocID="{4AFAF650-67F2-468B-876F-0DD2C477292C}" presName="diagram" presStyleCnt="0">
        <dgm:presLayoutVars>
          <dgm:chMax val="1"/>
          <dgm:dir/>
          <dgm:animLvl val="ctr"/>
          <dgm:resizeHandles val="exact"/>
        </dgm:presLayoutVars>
      </dgm:prSet>
      <dgm:spPr/>
      <dgm:t>
        <a:bodyPr/>
        <a:lstStyle/>
        <a:p>
          <a:endParaRPr lang="en-US"/>
        </a:p>
      </dgm:t>
    </dgm:pt>
    <dgm:pt modelId="{A434D4B7-4A95-4FA3-837C-7F88933FEF9C}" type="pres">
      <dgm:prSet presAssocID="{4AFAF650-67F2-468B-876F-0DD2C477292C}" presName="matrix" presStyleCnt="0"/>
      <dgm:spPr/>
    </dgm:pt>
    <dgm:pt modelId="{550E0CDB-491C-47BE-BACC-D4A9BBB190D1}" type="pres">
      <dgm:prSet presAssocID="{4AFAF650-67F2-468B-876F-0DD2C477292C}" presName="tile1" presStyleLbl="node1" presStyleIdx="0" presStyleCnt="4"/>
      <dgm:spPr/>
      <dgm:t>
        <a:bodyPr/>
        <a:lstStyle/>
        <a:p>
          <a:endParaRPr lang="en-US"/>
        </a:p>
      </dgm:t>
    </dgm:pt>
    <dgm:pt modelId="{34002C6C-6088-4E20-A70D-F31DA376843B}" type="pres">
      <dgm:prSet presAssocID="{4AFAF650-67F2-468B-876F-0DD2C477292C}" presName="tile1text" presStyleLbl="node1" presStyleIdx="0" presStyleCnt="4">
        <dgm:presLayoutVars>
          <dgm:chMax val="0"/>
          <dgm:chPref val="0"/>
          <dgm:bulletEnabled val="1"/>
        </dgm:presLayoutVars>
      </dgm:prSet>
      <dgm:spPr/>
      <dgm:t>
        <a:bodyPr/>
        <a:lstStyle/>
        <a:p>
          <a:endParaRPr lang="en-US"/>
        </a:p>
      </dgm:t>
    </dgm:pt>
    <dgm:pt modelId="{38AEA827-B989-4445-A20D-BC3A8B51B8D1}" type="pres">
      <dgm:prSet presAssocID="{4AFAF650-67F2-468B-876F-0DD2C477292C}" presName="tile2" presStyleLbl="node1" presStyleIdx="1" presStyleCnt="4" custLinFactNeighborX="17775" custLinFactNeighborY="-17439"/>
      <dgm:spPr/>
      <dgm:t>
        <a:bodyPr/>
        <a:lstStyle/>
        <a:p>
          <a:endParaRPr lang="en-US"/>
        </a:p>
      </dgm:t>
    </dgm:pt>
    <dgm:pt modelId="{D94B600C-35C5-4CF3-843E-1496CC40DCEE}" type="pres">
      <dgm:prSet presAssocID="{4AFAF650-67F2-468B-876F-0DD2C477292C}" presName="tile2text" presStyleLbl="node1" presStyleIdx="1" presStyleCnt="4">
        <dgm:presLayoutVars>
          <dgm:chMax val="0"/>
          <dgm:chPref val="0"/>
          <dgm:bulletEnabled val="1"/>
        </dgm:presLayoutVars>
      </dgm:prSet>
      <dgm:spPr/>
      <dgm:t>
        <a:bodyPr/>
        <a:lstStyle/>
        <a:p>
          <a:endParaRPr lang="en-US"/>
        </a:p>
      </dgm:t>
    </dgm:pt>
    <dgm:pt modelId="{EDCC9907-7E7B-4F98-B2E6-62028053601A}" type="pres">
      <dgm:prSet presAssocID="{4AFAF650-67F2-468B-876F-0DD2C477292C}" presName="tile3" presStyleLbl="node1" presStyleIdx="2" presStyleCnt="4"/>
      <dgm:spPr/>
      <dgm:t>
        <a:bodyPr/>
        <a:lstStyle/>
        <a:p>
          <a:endParaRPr lang="en-US"/>
        </a:p>
      </dgm:t>
    </dgm:pt>
    <dgm:pt modelId="{B2350AE7-1618-4F70-AE4A-805FFED67260}" type="pres">
      <dgm:prSet presAssocID="{4AFAF650-67F2-468B-876F-0DD2C477292C}" presName="tile3text" presStyleLbl="node1" presStyleIdx="2" presStyleCnt="4">
        <dgm:presLayoutVars>
          <dgm:chMax val="0"/>
          <dgm:chPref val="0"/>
          <dgm:bulletEnabled val="1"/>
        </dgm:presLayoutVars>
      </dgm:prSet>
      <dgm:spPr/>
      <dgm:t>
        <a:bodyPr/>
        <a:lstStyle/>
        <a:p>
          <a:endParaRPr lang="en-US"/>
        </a:p>
      </dgm:t>
    </dgm:pt>
    <dgm:pt modelId="{3E6E1BAB-B00C-42AC-BDE2-7C590C070BDB}" type="pres">
      <dgm:prSet presAssocID="{4AFAF650-67F2-468B-876F-0DD2C477292C}" presName="tile4" presStyleLbl="node1" presStyleIdx="3" presStyleCnt="4"/>
      <dgm:spPr/>
      <dgm:t>
        <a:bodyPr/>
        <a:lstStyle/>
        <a:p>
          <a:endParaRPr lang="en-US"/>
        </a:p>
      </dgm:t>
    </dgm:pt>
    <dgm:pt modelId="{24B05B1B-A1BB-47B5-8A96-0090558EBFE3}" type="pres">
      <dgm:prSet presAssocID="{4AFAF650-67F2-468B-876F-0DD2C477292C}" presName="tile4text" presStyleLbl="node1" presStyleIdx="3" presStyleCnt="4">
        <dgm:presLayoutVars>
          <dgm:chMax val="0"/>
          <dgm:chPref val="0"/>
          <dgm:bulletEnabled val="1"/>
        </dgm:presLayoutVars>
      </dgm:prSet>
      <dgm:spPr/>
      <dgm:t>
        <a:bodyPr/>
        <a:lstStyle/>
        <a:p>
          <a:endParaRPr lang="en-US"/>
        </a:p>
      </dgm:t>
    </dgm:pt>
    <dgm:pt modelId="{85E8A841-D057-44A3-BD04-12D5207ABC26}" type="pres">
      <dgm:prSet presAssocID="{4AFAF650-67F2-468B-876F-0DD2C477292C}" presName="centerTile" presStyleLbl="fgShp" presStyleIdx="0" presStyleCnt="1" custScaleX="84688" custScaleY="51728" custLinFactNeighborX="1596" custLinFactNeighborY="-17056">
        <dgm:presLayoutVars>
          <dgm:chMax val="0"/>
          <dgm:chPref val="0"/>
        </dgm:presLayoutVars>
      </dgm:prSet>
      <dgm:spPr/>
      <dgm:t>
        <a:bodyPr/>
        <a:lstStyle/>
        <a:p>
          <a:endParaRPr lang="en-US"/>
        </a:p>
      </dgm:t>
    </dgm:pt>
  </dgm:ptLst>
  <dgm:cxnLst>
    <dgm:cxn modelId="{38593E5E-3ED5-4B98-B28D-0077F5B7971A}" type="presOf" srcId="{4789C1BF-17AD-4AC5-B2C1-CB1280A52A51}" destId="{B2350AE7-1618-4F70-AE4A-805FFED67260}" srcOrd="1" destOrd="0" presId="urn:microsoft.com/office/officeart/2005/8/layout/matrix1"/>
    <dgm:cxn modelId="{A5A9F1DF-8E8D-4835-B013-5FCFA14739C2}" srcId="{CE08C911-CC3C-4A54-98D7-9B402F95CFE5}" destId="{6BA70BB1-3773-4C51-AB99-336358259956}" srcOrd="1" destOrd="0" parTransId="{55B5238E-8EF6-4330-ADAE-A7B1BCBA839E}" sibTransId="{981FC61B-AD7C-495E-9C8B-A019345137BA}"/>
    <dgm:cxn modelId="{1632F3BA-8774-40CF-A6F9-486AAAF93A30}" srcId="{CE08C911-CC3C-4A54-98D7-9B402F95CFE5}" destId="{A68597E7-C115-48AD-B8E8-8848B1278001}" srcOrd="0" destOrd="0" parTransId="{41F0F5A6-27B6-403E-ABEB-A77372A5028F}" sibTransId="{EC70D45F-0310-4BCF-B00A-FFF298D09781}"/>
    <dgm:cxn modelId="{A2FE68A0-3968-4746-985C-96F0460D2B6E}" type="presOf" srcId="{CE08C911-CC3C-4A54-98D7-9B402F95CFE5}" destId="{85E8A841-D057-44A3-BD04-12D5207ABC26}" srcOrd="0" destOrd="0" presId="urn:microsoft.com/office/officeart/2005/8/layout/matrix1"/>
    <dgm:cxn modelId="{FFE551BA-B9AC-4EBA-9B4F-7DCB885FF68C}" srcId="{CE08C911-CC3C-4A54-98D7-9B402F95CFE5}" destId="{051BCD5F-F2FF-4565-B4E1-B08BBA753C3D}" srcOrd="10" destOrd="0" parTransId="{447ED127-8D2F-475C-AF93-54CDEE513ED1}" sibTransId="{09332A95-167E-45E6-8216-2E060BCEFF9F}"/>
    <dgm:cxn modelId="{BD47FCE1-1EAC-4AF0-A3FE-FD7A3BBF6EFD}" type="presOf" srcId="{6BA70BB1-3773-4C51-AB99-336358259956}" destId="{38AEA827-B989-4445-A20D-BC3A8B51B8D1}" srcOrd="0" destOrd="0" presId="urn:microsoft.com/office/officeart/2005/8/layout/matrix1"/>
    <dgm:cxn modelId="{3DA915C3-C567-4C28-8FAB-F2B657246AB2}" srcId="{CE08C911-CC3C-4A54-98D7-9B402F95CFE5}" destId="{4EA4132B-14A8-4D82-BEB3-8BF199E090D8}" srcOrd="8" destOrd="0" parTransId="{44640652-55A0-4B51-9496-61025BA8CFCC}" sibTransId="{C445293C-D155-48EB-BD7C-84CF409CD355}"/>
    <dgm:cxn modelId="{6B93CF22-4AFF-40C8-9E04-7FD69E0542C7}" type="presOf" srcId="{A68597E7-C115-48AD-B8E8-8848B1278001}" destId="{34002C6C-6088-4E20-A70D-F31DA376843B}" srcOrd="1" destOrd="0" presId="urn:microsoft.com/office/officeart/2005/8/layout/matrix1"/>
    <dgm:cxn modelId="{6801357E-1DBB-4A85-8BAD-A96C6608B2EA}" srcId="{CE08C911-CC3C-4A54-98D7-9B402F95CFE5}" destId="{B01C6867-AADF-4B47-99FC-211C945862CD}" srcOrd="12" destOrd="0" parTransId="{A64BF1B2-F9E3-4025-AB08-694A30D4E349}" sibTransId="{B377EC33-EFD1-4295-9CB4-5679125A1D1B}"/>
    <dgm:cxn modelId="{518695D9-F8E2-40D4-928A-D849606488CB}" srcId="{CE08C911-CC3C-4A54-98D7-9B402F95CFE5}" destId="{138B8C26-9AC0-4783-9872-97CDD4CA8784}" srcOrd="6" destOrd="0" parTransId="{872DAA10-E111-4D92-8FD8-E6382413339E}" sibTransId="{E07E4D12-CEC5-46C2-8876-E88E80CC6E4F}"/>
    <dgm:cxn modelId="{42CC6BC2-E1B2-464C-BFE1-6DA2CD7AFD06}" srcId="{CE08C911-CC3C-4A54-98D7-9B402F95CFE5}" destId="{4789C1BF-17AD-4AC5-B2C1-CB1280A52A51}" srcOrd="2" destOrd="0" parTransId="{B1EF25BF-5C98-4CE4-B448-C647E3A07DA0}" sibTransId="{6B5A4145-B387-476E-99BE-70400BB13598}"/>
    <dgm:cxn modelId="{4E8E0046-35A6-4AA2-B1BC-B672EB2144E5}" srcId="{CE08C911-CC3C-4A54-98D7-9B402F95CFE5}" destId="{F7119B9B-6DF6-4903-BF8E-87E9CA30DE8F}" srcOrd="4" destOrd="0" parTransId="{5BC8CD1A-63F0-4C9D-8655-984EC8766D4B}" sibTransId="{F3BE9457-4245-41B8-93CB-11B71DD68B3B}"/>
    <dgm:cxn modelId="{770D4574-4A93-4DCC-8376-B9A8E68ED6BE}" type="presOf" srcId="{6BA70BB1-3773-4C51-AB99-336358259956}" destId="{D94B600C-35C5-4CF3-843E-1496CC40DCEE}" srcOrd="1" destOrd="0" presId="urn:microsoft.com/office/officeart/2005/8/layout/matrix1"/>
    <dgm:cxn modelId="{88AC555C-C1D1-49DE-B5D4-8B82644EEB07}" srcId="{CE08C911-CC3C-4A54-98D7-9B402F95CFE5}" destId="{2837FCF1-59C5-4C53-BC43-A30495FE5E6C}" srcOrd="7" destOrd="0" parTransId="{2B7D7AB5-24D1-4621-B189-D68F1DAA991A}" sibTransId="{3B989328-3F04-4BCC-B867-52E146982C69}"/>
    <dgm:cxn modelId="{0A72C4DD-9C7D-4CFB-8E69-47AC77F7D63A}" srcId="{4AFAF650-67F2-468B-876F-0DD2C477292C}" destId="{CE08C911-CC3C-4A54-98D7-9B402F95CFE5}" srcOrd="0" destOrd="0" parTransId="{BD30ECB3-4DDF-42FD-914B-9CE47F454D68}" sibTransId="{A76741DC-4E63-44FB-A552-30D685B78F44}"/>
    <dgm:cxn modelId="{7EB96220-07B9-4371-8614-EDFA28F227F5}" type="presOf" srcId="{4789C1BF-17AD-4AC5-B2C1-CB1280A52A51}" destId="{EDCC9907-7E7B-4F98-B2E6-62028053601A}" srcOrd="0" destOrd="0" presId="urn:microsoft.com/office/officeart/2005/8/layout/matrix1"/>
    <dgm:cxn modelId="{9FC6434D-9090-4AA1-AADD-8CEA056D38A5}" srcId="{CE08C911-CC3C-4A54-98D7-9B402F95CFE5}" destId="{0234D32E-1B08-4390-A848-7A1C0C78041F}" srcOrd="11" destOrd="0" parTransId="{5F744882-00FE-452D-BC2F-BCC605EEC55E}" sibTransId="{E83C80C1-C50A-49A0-A17F-B4A06C32B12D}"/>
    <dgm:cxn modelId="{694BC5C7-3523-42DD-91CD-384F1F5BECFB}" type="presOf" srcId="{A68597E7-C115-48AD-B8E8-8848B1278001}" destId="{550E0CDB-491C-47BE-BACC-D4A9BBB190D1}" srcOrd="0" destOrd="0" presId="urn:microsoft.com/office/officeart/2005/8/layout/matrix1"/>
    <dgm:cxn modelId="{B59FF427-28B4-4442-B0E5-EF3D08427516}" type="presOf" srcId="{4AFAF650-67F2-468B-876F-0DD2C477292C}" destId="{9E040E14-2E76-4C55-999C-7F5139BCFD82}" srcOrd="0" destOrd="0" presId="urn:microsoft.com/office/officeart/2005/8/layout/matrix1"/>
    <dgm:cxn modelId="{169B10DF-5F97-4D03-8C10-DE54A8837F5B}" type="presOf" srcId="{0ACE7BE3-10B6-41D7-85F6-8C0AFC1CCE0F}" destId="{3E6E1BAB-B00C-42AC-BDE2-7C590C070BDB}" srcOrd="0" destOrd="0" presId="urn:microsoft.com/office/officeart/2005/8/layout/matrix1"/>
    <dgm:cxn modelId="{E166C573-0A85-4090-A021-C93F788F529B}" srcId="{CE08C911-CC3C-4A54-98D7-9B402F95CFE5}" destId="{1F4EAF8B-BAF2-43BF-95CC-EB10F81A5BBD}" srcOrd="9" destOrd="0" parTransId="{07E694B6-5008-41FD-805C-C6A6FAE150D0}" sibTransId="{7166CA27-1933-44D8-A8E9-D119A2170171}"/>
    <dgm:cxn modelId="{93F23215-E4AC-49F1-A4C9-EB49154936F8}" type="presOf" srcId="{0ACE7BE3-10B6-41D7-85F6-8C0AFC1CCE0F}" destId="{24B05B1B-A1BB-47B5-8A96-0090558EBFE3}" srcOrd="1" destOrd="0" presId="urn:microsoft.com/office/officeart/2005/8/layout/matrix1"/>
    <dgm:cxn modelId="{88482063-377A-452D-945B-A2FA5D6B811B}" srcId="{CE08C911-CC3C-4A54-98D7-9B402F95CFE5}" destId="{79943F9E-E3AB-4CF6-B5EC-C119D0E8FC6A}" srcOrd="5" destOrd="0" parTransId="{9C03EC88-4ACC-4772-A0E4-1BC33F0B5E6C}" sibTransId="{374E1853-4FE3-4BB7-964B-43ED2B6C3EAD}"/>
    <dgm:cxn modelId="{9F3C060E-8CA2-499B-A0F4-34ECB4139727}" srcId="{CE08C911-CC3C-4A54-98D7-9B402F95CFE5}" destId="{0ACE7BE3-10B6-41D7-85F6-8C0AFC1CCE0F}" srcOrd="3" destOrd="0" parTransId="{EAFFEFDC-9645-4E2D-B4C7-C32B4F7A776A}" sibTransId="{FE69956D-7AA1-4DC8-949B-25B42FAF25E4}"/>
    <dgm:cxn modelId="{B9A0C8F1-152D-47D0-9C50-47746F089F87}" type="presParOf" srcId="{9E040E14-2E76-4C55-999C-7F5139BCFD82}" destId="{A434D4B7-4A95-4FA3-837C-7F88933FEF9C}" srcOrd="0" destOrd="0" presId="urn:microsoft.com/office/officeart/2005/8/layout/matrix1"/>
    <dgm:cxn modelId="{8464267E-4A36-4BA0-A046-44A716DF7634}" type="presParOf" srcId="{A434D4B7-4A95-4FA3-837C-7F88933FEF9C}" destId="{550E0CDB-491C-47BE-BACC-D4A9BBB190D1}" srcOrd="0" destOrd="0" presId="urn:microsoft.com/office/officeart/2005/8/layout/matrix1"/>
    <dgm:cxn modelId="{D40AAE94-3952-4435-BB2E-FD4611E02984}" type="presParOf" srcId="{A434D4B7-4A95-4FA3-837C-7F88933FEF9C}" destId="{34002C6C-6088-4E20-A70D-F31DA376843B}" srcOrd="1" destOrd="0" presId="urn:microsoft.com/office/officeart/2005/8/layout/matrix1"/>
    <dgm:cxn modelId="{70E4AC31-493B-431D-9EC0-11658A8EEAE9}" type="presParOf" srcId="{A434D4B7-4A95-4FA3-837C-7F88933FEF9C}" destId="{38AEA827-B989-4445-A20D-BC3A8B51B8D1}" srcOrd="2" destOrd="0" presId="urn:microsoft.com/office/officeart/2005/8/layout/matrix1"/>
    <dgm:cxn modelId="{C7158D6A-1D8F-4CEF-8906-D84F0230E70E}" type="presParOf" srcId="{A434D4B7-4A95-4FA3-837C-7F88933FEF9C}" destId="{D94B600C-35C5-4CF3-843E-1496CC40DCEE}" srcOrd="3" destOrd="0" presId="urn:microsoft.com/office/officeart/2005/8/layout/matrix1"/>
    <dgm:cxn modelId="{E17F22BF-96CF-4685-BC96-9D7CE0D967A2}" type="presParOf" srcId="{A434D4B7-4A95-4FA3-837C-7F88933FEF9C}" destId="{EDCC9907-7E7B-4F98-B2E6-62028053601A}" srcOrd="4" destOrd="0" presId="urn:microsoft.com/office/officeart/2005/8/layout/matrix1"/>
    <dgm:cxn modelId="{544EB68F-882D-4641-8C39-743E67B6027D}" type="presParOf" srcId="{A434D4B7-4A95-4FA3-837C-7F88933FEF9C}" destId="{B2350AE7-1618-4F70-AE4A-805FFED67260}" srcOrd="5" destOrd="0" presId="urn:microsoft.com/office/officeart/2005/8/layout/matrix1"/>
    <dgm:cxn modelId="{29AA1A7D-C5D3-465C-80A7-F65DC5DD662F}" type="presParOf" srcId="{A434D4B7-4A95-4FA3-837C-7F88933FEF9C}" destId="{3E6E1BAB-B00C-42AC-BDE2-7C590C070BDB}" srcOrd="6" destOrd="0" presId="urn:microsoft.com/office/officeart/2005/8/layout/matrix1"/>
    <dgm:cxn modelId="{0E8D7785-B6CA-408A-8092-1FEF46E93496}" type="presParOf" srcId="{A434D4B7-4A95-4FA3-837C-7F88933FEF9C}" destId="{24B05B1B-A1BB-47B5-8A96-0090558EBFE3}" srcOrd="7" destOrd="0" presId="urn:microsoft.com/office/officeart/2005/8/layout/matrix1"/>
    <dgm:cxn modelId="{31584891-EA1C-458A-93DE-04F4588A641C}" type="presParOf" srcId="{9E040E14-2E76-4C55-999C-7F5139BCFD82}" destId="{85E8A841-D057-44A3-BD04-12D5207ABC26}"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19B0B8-85D6-4A6E-BDA6-F4FF63AE10C1}" type="doc">
      <dgm:prSet loTypeId="urn:microsoft.com/office/officeart/2005/8/layout/cycle8" loCatId="cycle" qsTypeId="urn:microsoft.com/office/officeart/2005/8/quickstyle/3d3" qsCatId="3D" csTypeId="urn:microsoft.com/office/officeart/2005/8/colors/accent1_2" csCatId="accent1" phldr="1"/>
      <dgm:spPr/>
    </dgm:pt>
    <dgm:pt modelId="{53AC3AB3-1F3A-405D-8C32-04290A407056}">
      <dgm:prSet phldrT="[Text]"/>
      <dgm:spPr/>
      <dgm:t>
        <a:bodyPr/>
        <a:lstStyle/>
        <a:p>
          <a:r>
            <a:rPr lang="en-US" dirty="0"/>
            <a:t>Identify pupils’ needs</a:t>
          </a:r>
        </a:p>
      </dgm:t>
    </dgm:pt>
    <dgm:pt modelId="{134AE1F6-3801-4B7B-B80F-3D22B9440C88}" type="parTrans" cxnId="{8BD7EF02-DD7F-4EE8-BC23-73427EB6A028}">
      <dgm:prSet/>
      <dgm:spPr/>
      <dgm:t>
        <a:bodyPr/>
        <a:lstStyle/>
        <a:p>
          <a:endParaRPr lang="en-US"/>
        </a:p>
      </dgm:t>
    </dgm:pt>
    <dgm:pt modelId="{85AE4FA5-6F30-47AF-9A8B-2DBBAFED3796}" type="sibTrans" cxnId="{8BD7EF02-DD7F-4EE8-BC23-73427EB6A028}">
      <dgm:prSet/>
      <dgm:spPr/>
      <dgm:t>
        <a:bodyPr/>
        <a:lstStyle/>
        <a:p>
          <a:endParaRPr lang="en-US"/>
        </a:p>
      </dgm:t>
    </dgm:pt>
    <dgm:pt modelId="{B37B020F-0872-46D7-8C81-963168A8C3CE}">
      <dgm:prSet phldrT="[Text]"/>
      <dgm:spPr/>
      <dgm:t>
        <a:bodyPr/>
        <a:lstStyle/>
        <a:p>
          <a:r>
            <a:rPr lang="en-US" dirty="0"/>
            <a:t>Match these needs to the most appropriate pedagogical approach </a:t>
          </a:r>
        </a:p>
      </dgm:t>
    </dgm:pt>
    <dgm:pt modelId="{54A9E45F-071B-4BA1-878E-7E7DD69CDE36}" type="parTrans" cxnId="{5228CB5D-6C6D-4BB5-AED5-59682858F2F3}">
      <dgm:prSet/>
      <dgm:spPr/>
      <dgm:t>
        <a:bodyPr/>
        <a:lstStyle/>
        <a:p>
          <a:endParaRPr lang="en-US"/>
        </a:p>
      </dgm:t>
    </dgm:pt>
    <dgm:pt modelId="{6CD9B55D-3B6B-4CC8-AED6-6D73C7A7B498}" type="sibTrans" cxnId="{5228CB5D-6C6D-4BB5-AED5-59682858F2F3}">
      <dgm:prSet/>
      <dgm:spPr/>
      <dgm:t>
        <a:bodyPr/>
        <a:lstStyle/>
        <a:p>
          <a:endParaRPr lang="en-US"/>
        </a:p>
      </dgm:t>
    </dgm:pt>
    <dgm:pt modelId="{F55C2E42-CE15-4693-8329-6300AA3B22B8}">
      <dgm:prSet phldrT="[Text]"/>
      <dgm:spPr/>
      <dgm:t>
        <a:bodyPr/>
        <a:lstStyle/>
        <a:p>
          <a:r>
            <a:rPr lang="en-US" dirty="0"/>
            <a:t>Assess approach through pupil progress</a:t>
          </a:r>
        </a:p>
      </dgm:t>
    </dgm:pt>
    <dgm:pt modelId="{82C8FC15-E898-40A3-920B-839A791EAAD9}" type="parTrans" cxnId="{DEDF97FF-091A-4D3B-933E-9BC7125326C4}">
      <dgm:prSet/>
      <dgm:spPr/>
      <dgm:t>
        <a:bodyPr/>
        <a:lstStyle/>
        <a:p>
          <a:endParaRPr lang="en-US"/>
        </a:p>
      </dgm:t>
    </dgm:pt>
    <dgm:pt modelId="{03CF023D-38B9-4D59-9C99-FAB3AD9F79C6}" type="sibTrans" cxnId="{DEDF97FF-091A-4D3B-933E-9BC7125326C4}">
      <dgm:prSet/>
      <dgm:spPr/>
      <dgm:t>
        <a:bodyPr/>
        <a:lstStyle/>
        <a:p>
          <a:endParaRPr lang="en-US"/>
        </a:p>
      </dgm:t>
    </dgm:pt>
    <dgm:pt modelId="{2A42A394-2264-4471-99F1-A4546BDCC0DA}" type="pres">
      <dgm:prSet presAssocID="{4119B0B8-85D6-4A6E-BDA6-F4FF63AE10C1}" presName="compositeShape" presStyleCnt="0">
        <dgm:presLayoutVars>
          <dgm:chMax val="7"/>
          <dgm:dir/>
          <dgm:resizeHandles val="exact"/>
        </dgm:presLayoutVars>
      </dgm:prSet>
      <dgm:spPr/>
    </dgm:pt>
    <dgm:pt modelId="{8070FF5E-CE4D-461D-8941-A9F46EC9C893}" type="pres">
      <dgm:prSet presAssocID="{4119B0B8-85D6-4A6E-BDA6-F4FF63AE10C1}" presName="wedge1" presStyleLbl="node1" presStyleIdx="0" presStyleCnt="3"/>
      <dgm:spPr/>
      <dgm:t>
        <a:bodyPr/>
        <a:lstStyle/>
        <a:p>
          <a:endParaRPr lang="en-US"/>
        </a:p>
      </dgm:t>
    </dgm:pt>
    <dgm:pt modelId="{D10CD87A-AE91-4082-9250-7141E7EE1A91}" type="pres">
      <dgm:prSet presAssocID="{4119B0B8-85D6-4A6E-BDA6-F4FF63AE10C1}" presName="dummy1a" presStyleCnt="0"/>
      <dgm:spPr/>
    </dgm:pt>
    <dgm:pt modelId="{D03C8A67-2491-4956-B160-78BE0C4A9713}" type="pres">
      <dgm:prSet presAssocID="{4119B0B8-85D6-4A6E-BDA6-F4FF63AE10C1}" presName="dummy1b" presStyleCnt="0"/>
      <dgm:spPr/>
    </dgm:pt>
    <dgm:pt modelId="{68E3D52A-9BD6-4977-A595-AD0358F36E9D}" type="pres">
      <dgm:prSet presAssocID="{4119B0B8-85D6-4A6E-BDA6-F4FF63AE10C1}" presName="wedge1Tx" presStyleLbl="node1" presStyleIdx="0" presStyleCnt="3">
        <dgm:presLayoutVars>
          <dgm:chMax val="0"/>
          <dgm:chPref val="0"/>
          <dgm:bulletEnabled val="1"/>
        </dgm:presLayoutVars>
      </dgm:prSet>
      <dgm:spPr/>
      <dgm:t>
        <a:bodyPr/>
        <a:lstStyle/>
        <a:p>
          <a:endParaRPr lang="en-US"/>
        </a:p>
      </dgm:t>
    </dgm:pt>
    <dgm:pt modelId="{867B3842-3971-451D-994C-A7D73507525A}" type="pres">
      <dgm:prSet presAssocID="{4119B0B8-85D6-4A6E-BDA6-F4FF63AE10C1}" presName="wedge2" presStyleLbl="node1" presStyleIdx="1" presStyleCnt="3"/>
      <dgm:spPr/>
      <dgm:t>
        <a:bodyPr/>
        <a:lstStyle/>
        <a:p>
          <a:endParaRPr lang="en-US"/>
        </a:p>
      </dgm:t>
    </dgm:pt>
    <dgm:pt modelId="{DE4D8F81-A451-496F-93F4-E922EB4E203C}" type="pres">
      <dgm:prSet presAssocID="{4119B0B8-85D6-4A6E-BDA6-F4FF63AE10C1}" presName="dummy2a" presStyleCnt="0"/>
      <dgm:spPr/>
    </dgm:pt>
    <dgm:pt modelId="{D260A2A7-D0BA-4AB8-B160-029FE3F3559A}" type="pres">
      <dgm:prSet presAssocID="{4119B0B8-85D6-4A6E-BDA6-F4FF63AE10C1}" presName="dummy2b" presStyleCnt="0"/>
      <dgm:spPr/>
    </dgm:pt>
    <dgm:pt modelId="{698A9812-E0F7-419C-A20F-B9C0F004B971}" type="pres">
      <dgm:prSet presAssocID="{4119B0B8-85D6-4A6E-BDA6-F4FF63AE10C1}" presName="wedge2Tx" presStyleLbl="node1" presStyleIdx="1" presStyleCnt="3">
        <dgm:presLayoutVars>
          <dgm:chMax val="0"/>
          <dgm:chPref val="0"/>
          <dgm:bulletEnabled val="1"/>
        </dgm:presLayoutVars>
      </dgm:prSet>
      <dgm:spPr/>
      <dgm:t>
        <a:bodyPr/>
        <a:lstStyle/>
        <a:p>
          <a:endParaRPr lang="en-US"/>
        </a:p>
      </dgm:t>
    </dgm:pt>
    <dgm:pt modelId="{AAA1222C-7A62-474C-A766-A47AB4716B9E}" type="pres">
      <dgm:prSet presAssocID="{4119B0B8-85D6-4A6E-BDA6-F4FF63AE10C1}" presName="wedge3" presStyleLbl="node1" presStyleIdx="2" presStyleCnt="3"/>
      <dgm:spPr/>
      <dgm:t>
        <a:bodyPr/>
        <a:lstStyle/>
        <a:p>
          <a:endParaRPr lang="en-US"/>
        </a:p>
      </dgm:t>
    </dgm:pt>
    <dgm:pt modelId="{D3B53066-5490-493C-BD1D-BB8947808872}" type="pres">
      <dgm:prSet presAssocID="{4119B0B8-85D6-4A6E-BDA6-F4FF63AE10C1}" presName="dummy3a" presStyleCnt="0"/>
      <dgm:spPr/>
    </dgm:pt>
    <dgm:pt modelId="{7C20129E-D8BA-44E4-847D-2F26233EA3C1}" type="pres">
      <dgm:prSet presAssocID="{4119B0B8-85D6-4A6E-BDA6-F4FF63AE10C1}" presName="dummy3b" presStyleCnt="0"/>
      <dgm:spPr/>
    </dgm:pt>
    <dgm:pt modelId="{94054911-10A2-4C43-B68B-84832C38D553}" type="pres">
      <dgm:prSet presAssocID="{4119B0B8-85D6-4A6E-BDA6-F4FF63AE10C1}" presName="wedge3Tx" presStyleLbl="node1" presStyleIdx="2" presStyleCnt="3">
        <dgm:presLayoutVars>
          <dgm:chMax val="0"/>
          <dgm:chPref val="0"/>
          <dgm:bulletEnabled val="1"/>
        </dgm:presLayoutVars>
      </dgm:prSet>
      <dgm:spPr/>
      <dgm:t>
        <a:bodyPr/>
        <a:lstStyle/>
        <a:p>
          <a:endParaRPr lang="en-US"/>
        </a:p>
      </dgm:t>
    </dgm:pt>
    <dgm:pt modelId="{4A5D13F6-E440-4929-96A0-B2EA922D1ED7}" type="pres">
      <dgm:prSet presAssocID="{85AE4FA5-6F30-47AF-9A8B-2DBBAFED3796}" presName="arrowWedge1" presStyleLbl="fgSibTrans2D1" presStyleIdx="0" presStyleCnt="3"/>
      <dgm:spPr/>
    </dgm:pt>
    <dgm:pt modelId="{3839D287-3B80-420C-9505-B2DB5CFD2852}" type="pres">
      <dgm:prSet presAssocID="{6CD9B55D-3B6B-4CC8-AED6-6D73C7A7B498}" presName="arrowWedge2" presStyleLbl="fgSibTrans2D1" presStyleIdx="1" presStyleCnt="3"/>
      <dgm:spPr/>
    </dgm:pt>
    <dgm:pt modelId="{6AEB86F6-E8A7-4A89-B5A7-B93702CCD0E8}" type="pres">
      <dgm:prSet presAssocID="{03CF023D-38B9-4D59-9C99-FAB3AD9F79C6}" presName="arrowWedge3" presStyleLbl="fgSibTrans2D1" presStyleIdx="2" presStyleCnt="3"/>
      <dgm:spPr/>
    </dgm:pt>
  </dgm:ptLst>
  <dgm:cxnLst>
    <dgm:cxn modelId="{CECFA31D-94E4-40B1-AF67-2780908EF1F3}" type="presOf" srcId="{F55C2E42-CE15-4693-8329-6300AA3B22B8}" destId="{AAA1222C-7A62-474C-A766-A47AB4716B9E}" srcOrd="0" destOrd="0" presId="urn:microsoft.com/office/officeart/2005/8/layout/cycle8"/>
    <dgm:cxn modelId="{E0EC16A2-A0B8-488C-AC6E-CD18342EB5B4}" type="presOf" srcId="{53AC3AB3-1F3A-405D-8C32-04290A407056}" destId="{8070FF5E-CE4D-461D-8941-A9F46EC9C893}" srcOrd="0" destOrd="0" presId="urn:microsoft.com/office/officeart/2005/8/layout/cycle8"/>
    <dgm:cxn modelId="{8BD7EF02-DD7F-4EE8-BC23-73427EB6A028}" srcId="{4119B0B8-85D6-4A6E-BDA6-F4FF63AE10C1}" destId="{53AC3AB3-1F3A-405D-8C32-04290A407056}" srcOrd="0" destOrd="0" parTransId="{134AE1F6-3801-4B7B-B80F-3D22B9440C88}" sibTransId="{85AE4FA5-6F30-47AF-9A8B-2DBBAFED3796}"/>
    <dgm:cxn modelId="{5228CB5D-6C6D-4BB5-AED5-59682858F2F3}" srcId="{4119B0B8-85D6-4A6E-BDA6-F4FF63AE10C1}" destId="{B37B020F-0872-46D7-8C81-963168A8C3CE}" srcOrd="1" destOrd="0" parTransId="{54A9E45F-071B-4BA1-878E-7E7DD69CDE36}" sibTransId="{6CD9B55D-3B6B-4CC8-AED6-6D73C7A7B498}"/>
    <dgm:cxn modelId="{7B47737A-CEE0-4FF4-9EC3-CD253DBD7ED9}" type="presOf" srcId="{F55C2E42-CE15-4693-8329-6300AA3B22B8}" destId="{94054911-10A2-4C43-B68B-84832C38D553}" srcOrd="1" destOrd="0" presId="urn:microsoft.com/office/officeart/2005/8/layout/cycle8"/>
    <dgm:cxn modelId="{59EA5078-9FC6-4A35-A5B8-286E9A308716}" type="presOf" srcId="{B37B020F-0872-46D7-8C81-963168A8C3CE}" destId="{698A9812-E0F7-419C-A20F-B9C0F004B971}" srcOrd="1" destOrd="0" presId="urn:microsoft.com/office/officeart/2005/8/layout/cycle8"/>
    <dgm:cxn modelId="{DEDF97FF-091A-4D3B-933E-9BC7125326C4}" srcId="{4119B0B8-85D6-4A6E-BDA6-F4FF63AE10C1}" destId="{F55C2E42-CE15-4693-8329-6300AA3B22B8}" srcOrd="2" destOrd="0" parTransId="{82C8FC15-E898-40A3-920B-839A791EAAD9}" sibTransId="{03CF023D-38B9-4D59-9C99-FAB3AD9F79C6}"/>
    <dgm:cxn modelId="{5235A3EA-FB8B-4FDD-88B6-6140917DE19E}" type="presOf" srcId="{53AC3AB3-1F3A-405D-8C32-04290A407056}" destId="{68E3D52A-9BD6-4977-A595-AD0358F36E9D}" srcOrd="1" destOrd="0" presId="urn:microsoft.com/office/officeart/2005/8/layout/cycle8"/>
    <dgm:cxn modelId="{424F3C0B-13B4-44B5-A83E-78EE53832EB0}" type="presOf" srcId="{4119B0B8-85D6-4A6E-BDA6-F4FF63AE10C1}" destId="{2A42A394-2264-4471-99F1-A4546BDCC0DA}" srcOrd="0" destOrd="0" presId="urn:microsoft.com/office/officeart/2005/8/layout/cycle8"/>
    <dgm:cxn modelId="{68D73674-7478-4816-8100-4A88F5362DA8}" type="presOf" srcId="{B37B020F-0872-46D7-8C81-963168A8C3CE}" destId="{867B3842-3971-451D-994C-A7D73507525A}" srcOrd="0" destOrd="0" presId="urn:microsoft.com/office/officeart/2005/8/layout/cycle8"/>
    <dgm:cxn modelId="{1EB5D9B6-735B-46F8-A6FF-3260C6DB59F3}" type="presParOf" srcId="{2A42A394-2264-4471-99F1-A4546BDCC0DA}" destId="{8070FF5E-CE4D-461D-8941-A9F46EC9C893}" srcOrd="0" destOrd="0" presId="urn:microsoft.com/office/officeart/2005/8/layout/cycle8"/>
    <dgm:cxn modelId="{11F89AB2-9764-4CF8-8144-02EBD8E3EA48}" type="presParOf" srcId="{2A42A394-2264-4471-99F1-A4546BDCC0DA}" destId="{D10CD87A-AE91-4082-9250-7141E7EE1A91}" srcOrd="1" destOrd="0" presId="urn:microsoft.com/office/officeart/2005/8/layout/cycle8"/>
    <dgm:cxn modelId="{765AA706-273F-4424-822F-2A34559C5DAA}" type="presParOf" srcId="{2A42A394-2264-4471-99F1-A4546BDCC0DA}" destId="{D03C8A67-2491-4956-B160-78BE0C4A9713}" srcOrd="2" destOrd="0" presId="urn:microsoft.com/office/officeart/2005/8/layout/cycle8"/>
    <dgm:cxn modelId="{E3F4AB1B-3A1E-49D2-8559-FADD0B216A9D}" type="presParOf" srcId="{2A42A394-2264-4471-99F1-A4546BDCC0DA}" destId="{68E3D52A-9BD6-4977-A595-AD0358F36E9D}" srcOrd="3" destOrd="0" presId="urn:microsoft.com/office/officeart/2005/8/layout/cycle8"/>
    <dgm:cxn modelId="{3E596E6F-B1DB-4F25-BA2D-19D97633FA70}" type="presParOf" srcId="{2A42A394-2264-4471-99F1-A4546BDCC0DA}" destId="{867B3842-3971-451D-994C-A7D73507525A}" srcOrd="4" destOrd="0" presId="urn:microsoft.com/office/officeart/2005/8/layout/cycle8"/>
    <dgm:cxn modelId="{CDBE4669-24C3-42FB-ADB7-B4E1483EDB78}" type="presParOf" srcId="{2A42A394-2264-4471-99F1-A4546BDCC0DA}" destId="{DE4D8F81-A451-496F-93F4-E922EB4E203C}" srcOrd="5" destOrd="0" presId="urn:microsoft.com/office/officeart/2005/8/layout/cycle8"/>
    <dgm:cxn modelId="{F24B540A-DC55-4AD4-A3E7-F8FFCDC15451}" type="presParOf" srcId="{2A42A394-2264-4471-99F1-A4546BDCC0DA}" destId="{D260A2A7-D0BA-4AB8-B160-029FE3F3559A}" srcOrd="6" destOrd="0" presId="urn:microsoft.com/office/officeart/2005/8/layout/cycle8"/>
    <dgm:cxn modelId="{D7A6F254-DC51-4F6D-9BD1-BA31073CC02C}" type="presParOf" srcId="{2A42A394-2264-4471-99F1-A4546BDCC0DA}" destId="{698A9812-E0F7-419C-A20F-B9C0F004B971}" srcOrd="7" destOrd="0" presId="urn:microsoft.com/office/officeart/2005/8/layout/cycle8"/>
    <dgm:cxn modelId="{7AFED8AB-08C7-48C5-8DB0-C1B411030D80}" type="presParOf" srcId="{2A42A394-2264-4471-99F1-A4546BDCC0DA}" destId="{AAA1222C-7A62-474C-A766-A47AB4716B9E}" srcOrd="8" destOrd="0" presId="urn:microsoft.com/office/officeart/2005/8/layout/cycle8"/>
    <dgm:cxn modelId="{5A795DA6-E4BE-4E44-8FFD-933A41A11C70}" type="presParOf" srcId="{2A42A394-2264-4471-99F1-A4546BDCC0DA}" destId="{D3B53066-5490-493C-BD1D-BB8947808872}" srcOrd="9" destOrd="0" presId="urn:microsoft.com/office/officeart/2005/8/layout/cycle8"/>
    <dgm:cxn modelId="{DFED5B05-41DE-4DF6-B8CC-488E63EA7038}" type="presParOf" srcId="{2A42A394-2264-4471-99F1-A4546BDCC0DA}" destId="{7C20129E-D8BA-44E4-847D-2F26233EA3C1}" srcOrd="10" destOrd="0" presId="urn:microsoft.com/office/officeart/2005/8/layout/cycle8"/>
    <dgm:cxn modelId="{226F68DF-AE29-4ACF-B4C6-45FF4BB5B803}" type="presParOf" srcId="{2A42A394-2264-4471-99F1-A4546BDCC0DA}" destId="{94054911-10A2-4C43-B68B-84832C38D553}" srcOrd="11" destOrd="0" presId="urn:microsoft.com/office/officeart/2005/8/layout/cycle8"/>
    <dgm:cxn modelId="{F4F154E7-95F1-4A8E-AC1E-DCAFAC034A10}" type="presParOf" srcId="{2A42A394-2264-4471-99F1-A4546BDCC0DA}" destId="{4A5D13F6-E440-4929-96A0-B2EA922D1ED7}" srcOrd="12" destOrd="0" presId="urn:microsoft.com/office/officeart/2005/8/layout/cycle8"/>
    <dgm:cxn modelId="{784436CE-4B71-44AF-81CF-020B709A03F1}" type="presParOf" srcId="{2A42A394-2264-4471-99F1-A4546BDCC0DA}" destId="{3839D287-3B80-420C-9505-B2DB5CFD2852}" srcOrd="13" destOrd="0" presId="urn:microsoft.com/office/officeart/2005/8/layout/cycle8"/>
    <dgm:cxn modelId="{02462CC4-56D7-4D96-8687-98FC38495D0A}" type="presParOf" srcId="{2A42A394-2264-4471-99F1-A4546BDCC0DA}" destId="{6AEB86F6-E8A7-4A89-B5A7-B93702CCD0E8}"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BD56C0-F9AD-4565-AF8B-5A885616B7D8}"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GB"/>
        </a:p>
      </dgm:t>
    </dgm:pt>
    <dgm:pt modelId="{CB841A7E-F872-48F1-B945-370E1E1FC47E}">
      <dgm:prSet phldrT="[Text]"/>
      <dgm:spPr/>
      <dgm:t>
        <a:bodyPr/>
        <a:lstStyle/>
        <a:p>
          <a:r>
            <a:rPr lang="en-GB" dirty="0"/>
            <a:t>Support individual learners on a day to day basis</a:t>
          </a:r>
        </a:p>
      </dgm:t>
    </dgm:pt>
    <dgm:pt modelId="{67FC6917-B1A2-4FD2-B6E3-EE4445446709}" type="parTrans" cxnId="{48F65FED-1CFA-490B-85FF-2931DE7947BB}">
      <dgm:prSet/>
      <dgm:spPr/>
      <dgm:t>
        <a:bodyPr/>
        <a:lstStyle/>
        <a:p>
          <a:endParaRPr lang="en-GB"/>
        </a:p>
      </dgm:t>
    </dgm:pt>
    <dgm:pt modelId="{048A89E3-F8A3-412F-8743-66EC0CEE27B0}" type="sibTrans" cxnId="{48F65FED-1CFA-490B-85FF-2931DE7947BB}">
      <dgm:prSet/>
      <dgm:spPr/>
      <dgm:t>
        <a:bodyPr/>
        <a:lstStyle/>
        <a:p>
          <a:endParaRPr lang="en-GB"/>
        </a:p>
      </dgm:t>
    </dgm:pt>
    <dgm:pt modelId="{E554E3B8-80CD-4AE9-88D7-203A918A37FD}">
      <dgm:prSet phldrT="[Text]"/>
      <dgm:spPr/>
      <dgm:t>
        <a:bodyPr/>
        <a:lstStyle/>
        <a:p>
          <a:r>
            <a:rPr lang="en-GB" dirty="0"/>
            <a:t>Focuses on learner strength and areas for improvement.  Where relevant barriers to learning</a:t>
          </a:r>
        </a:p>
      </dgm:t>
    </dgm:pt>
    <dgm:pt modelId="{22C30345-9379-4134-95E5-5734A46B7342}" type="parTrans" cxnId="{E5DCC929-ED6B-454C-B676-0771B995ACC4}">
      <dgm:prSet/>
      <dgm:spPr/>
      <dgm:t>
        <a:bodyPr/>
        <a:lstStyle/>
        <a:p>
          <a:endParaRPr lang="en-GB"/>
        </a:p>
      </dgm:t>
    </dgm:pt>
    <dgm:pt modelId="{38A6880A-A858-49F5-A2C4-A6F50BFA09F9}" type="sibTrans" cxnId="{E5DCC929-ED6B-454C-B676-0771B995ACC4}">
      <dgm:prSet/>
      <dgm:spPr/>
      <dgm:t>
        <a:bodyPr/>
        <a:lstStyle/>
        <a:p>
          <a:endParaRPr lang="en-GB"/>
        </a:p>
      </dgm:t>
    </dgm:pt>
    <dgm:pt modelId="{F5A7961E-EE0B-4259-8F7D-5FF305769625}">
      <dgm:prSet phldrT="[Text]"/>
      <dgm:spPr/>
      <dgm:t>
        <a:bodyPr/>
        <a:lstStyle/>
        <a:p>
          <a:r>
            <a:rPr lang="en-GB" dirty="0"/>
            <a:t>Engages the learner and helps to move learning forward day to day</a:t>
          </a:r>
        </a:p>
      </dgm:t>
    </dgm:pt>
    <dgm:pt modelId="{EA2776C4-0743-48C5-9C52-C17314C99897}" type="parTrans" cxnId="{35D2FE01-16ED-4F33-891E-4B907BB1369A}">
      <dgm:prSet/>
      <dgm:spPr/>
      <dgm:t>
        <a:bodyPr/>
        <a:lstStyle/>
        <a:p>
          <a:endParaRPr lang="en-GB"/>
        </a:p>
      </dgm:t>
    </dgm:pt>
    <dgm:pt modelId="{F2C1F92A-0D38-45CB-B798-6BE25D1F5FB1}" type="sibTrans" cxnId="{35D2FE01-16ED-4F33-891E-4B907BB1369A}">
      <dgm:prSet/>
      <dgm:spPr/>
      <dgm:t>
        <a:bodyPr/>
        <a:lstStyle/>
        <a:p>
          <a:endParaRPr lang="en-GB"/>
        </a:p>
      </dgm:t>
    </dgm:pt>
    <dgm:pt modelId="{DDC23966-C3CD-46F0-8FA1-AE22A5B8F007}">
      <dgm:prSet phldrT="[Text]"/>
      <dgm:spPr/>
      <dgm:t>
        <a:bodyPr/>
        <a:lstStyle/>
        <a:p>
          <a:r>
            <a:rPr lang="en-GB" dirty="0"/>
            <a:t>Identify, capture and reflect on individual learner progress over time</a:t>
          </a:r>
        </a:p>
      </dgm:t>
    </dgm:pt>
    <dgm:pt modelId="{A1B528D7-19C6-41F4-A89F-EFAF8C334D8D}" type="parTrans" cxnId="{D558C6AC-1E72-439B-AA50-56F5C0A8F936}">
      <dgm:prSet/>
      <dgm:spPr/>
      <dgm:t>
        <a:bodyPr/>
        <a:lstStyle/>
        <a:p>
          <a:endParaRPr lang="en-GB"/>
        </a:p>
      </dgm:t>
    </dgm:pt>
    <dgm:pt modelId="{8D61B495-1D66-47BA-BB11-B4F996E643A7}" type="sibTrans" cxnId="{D558C6AC-1E72-439B-AA50-56F5C0A8F936}">
      <dgm:prSet/>
      <dgm:spPr/>
      <dgm:t>
        <a:bodyPr/>
        <a:lstStyle/>
        <a:p>
          <a:endParaRPr lang="en-GB"/>
        </a:p>
      </dgm:t>
    </dgm:pt>
    <dgm:pt modelId="{32BC9F96-7747-47D2-8F0E-3404493E43C6}">
      <dgm:prSet phldrT="[Text]"/>
      <dgm:spPr/>
      <dgm:t>
        <a:bodyPr/>
        <a:lstStyle/>
        <a:p>
          <a:r>
            <a:rPr lang="en-GB" dirty="0"/>
            <a:t>Identifying and reflecting on progress of individual learners over time.</a:t>
          </a:r>
        </a:p>
      </dgm:t>
    </dgm:pt>
    <dgm:pt modelId="{0341D274-13A8-450F-8E6E-BB20FF33BACC}" type="parTrans" cxnId="{441683D5-9E6F-47B9-9F36-5926D68A21CB}">
      <dgm:prSet/>
      <dgm:spPr/>
      <dgm:t>
        <a:bodyPr/>
        <a:lstStyle/>
        <a:p>
          <a:endParaRPr lang="en-GB"/>
        </a:p>
      </dgm:t>
    </dgm:pt>
    <dgm:pt modelId="{C469B6CB-884B-4419-8738-2A1F75FCC7D9}" type="sibTrans" cxnId="{441683D5-9E6F-47B9-9F36-5926D68A21CB}">
      <dgm:prSet/>
      <dgm:spPr/>
      <dgm:t>
        <a:bodyPr/>
        <a:lstStyle/>
        <a:p>
          <a:endParaRPr lang="en-GB"/>
        </a:p>
      </dgm:t>
    </dgm:pt>
    <dgm:pt modelId="{D7AB4BD3-C859-4A2E-99D9-BBB9036841C5}">
      <dgm:prSet phldrT="[Text]"/>
      <dgm:spPr/>
      <dgm:t>
        <a:bodyPr/>
        <a:lstStyle/>
        <a:p>
          <a:r>
            <a:rPr lang="en-GB" dirty="0"/>
            <a:t>Provide feedback to help plan future learning including additional support or challenge</a:t>
          </a:r>
        </a:p>
      </dgm:t>
    </dgm:pt>
    <dgm:pt modelId="{8F05179B-D4A7-4CA8-B983-BE059A73AD0A}" type="parTrans" cxnId="{0B15C0AE-953D-4A09-85DA-13B81D3DDE34}">
      <dgm:prSet/>
      <dgm:spPr/>
      <dgm:t>
        <a:bodyPr/>
        <a:lstStyle/>
        <a:p>
          <a:endParaRPr lang="en-GB"/>
        </a:p>
      </dgm:t>
    </dgm:pt>
    <dgm:pt modelId="{81BD1E4D-9F46-4081-9F23-B4C78046D9D7}" type="sibTrans" cxnId="{0B15C0AE-953D-4A09-85DA-13B81D3DDE34}">
      <dgm:prSet/>
      <dgm:spPr/>
      <dgm:t>
        <a:bodyPr/>
        <a:lstStyle/>
        <a:p>
          <a:endParaRPr lang="en-GB"/>
        </a:p>
      </dgm:t>
    </dgm:pt>
    <dgm:pt modelId="{CF2201F7-53DE-466F-985A-268266E05A2C}">
      <dgm:prSet phldrT="[Text]"/>
      <dgm:spPr/>
      <dgm:t>
        <a:bodyPr/>
        <a:lstStyle/>
        <a:p>
          <a:r>
            <a:rPr lang="en-GB" dirty="0"/>
            <a:t>Understand group progress in order to reflect on practice</a:t>
          </a:r>
        </a:p>
      </dgm:t>
    </dgm:pt>
    <dgm:pt modelId="{4775291A-2FFA-469C-9F8A-C2B31F40A9FA}" type="parTrans" cxnId="{E5115EB2-D57B-4B03-BCEF-378462063555}">
      <dgm:prSet/>
      <dgm:spPr/>
      <dgm:t>
        <a:bodyPr/>
        <a:lstStyle/>
        <a:p>
          <a:endParaRPr lang="en-GB"/>
        </a:p>
      </dgm:t>
    </dgm:pt>
    <dgm:pt modelId="{4FDABD72-5781-42EF-B675-667314E680EA}" type="sibTrans" cxnId="{E5115EB2-D57B-4B03-BCEF-378462063555}">
      <dgm:prSet/>
      <dgm:spPr/>
      <dgm:t>
        <a:bodyPr/>
        <a:lstStyle/>
        <a:p>
          <a:endParaRPr lang="en-GB"/>
        </a:p>
      </dgm:t>
    </dgm:pt>
    <dgm:pt modelId="{157A72C9-AD89-405D-98D8-72F529722961}">
      <dgm:prSet phldrT="[Text]"/>
      <dgm:spPr/>
      <dgm:t>
        <a:bodyPr/>
        <a:lstStyle/>
        <a:p>
          <a:r>
            <a:rPr lang="en-GB" dirty="0"/>
            <a:t>Identifies progress of different groups of learners</a:t>
          </a:r>
        </a:p>
      </dgm:t>
    </dgm:pt>
    <dgm:pt modelId="{D007C04C-3B51-45C3-B6CB-58C42C7A9B52}" type="parTrans" cxnId="{52771B17-AD1F-4487-BFB0-9D0B8FC35CA6}">
      <dgm:prSet/>
      <dgm:spPr/>
      <dgm:t>
        <a:bodyPr/>
        <a:lstStyle/>
        <a:p>
          <a:endParaRPr lang="en-GB"/>
        </a:p>
      </dgm:t>
    </dgm:pt>
    <dgm:pt modelId="{68838461-2FC5-4D35-A833-9828F90215EE}" type="sibTrans" cxnId="{52771B17-AD1F-4487-BFB0-9D0B8FC35CA6}">
      <dgm:prSet/>
      <dgm:spPr/>
      <dgm:t>
        <a:bodyPr/>
        <a:lstStyle/>
        <a:p>
          <a:endParaRPr lang="en-GB"/>
        </a:p>
      </dgm:t>
    </dgm:pt>
    <dgm:pt modelId="{92167486-4B63-40BA-AED7-496A304B3BFF}">
      <dgm:prSet phldrT="[Text]"/>
      <dgm:spPr/>
      <dgm:t>
        <a:bodyPr/>
        <a:lstStyle/>
        <a:p>
          <a:r>
            <a:rPr lang="en-GB" dirty="0"/>
            <a:t>Used to ensure the curriculum and the teaching and learning helps raise achievement for all</a:t>
          </a:r>
        </a:p>
      </dgm:t>
    </dgm:pt>
    <dgm:pt modelId="{AFEB4794-DA17-44F9-853A-FD996CA24F0A}" type="parTrans" cxnId="{287644B0-2011-451A-A2DE-EDFE78CFE5A8}">
      <dgm:prSet/>
      <dgm:spPr/>
      <dgm:t>
        <a:bodyPr/>
        <a:lstStyle/>
        <a:p>
          <a:endParaRPr lang="en-GB"/>
        </a:p>
      </dgm:t>
    </dgm:pt>
    <dgm:pt modelId="{86AC2173-7971-4C58-ADD4-22B081C2038D}" type="sibTrans" cxnId="{287644B0-2011-451A-A2DE-EDFE78CFE5A8}">
      <dgm:prSet/>
      <dgm:spPr/>
      <dgm:t>
        <a:bodyPr/>
        <a:lstStyle/>
        <a:p>
          <a:endParaRPr lang="en-GB"/>
        </a:p>
      </dgm:t>
    </dgm:pt>
    <dgm:pt modelId="{BA69281D-A876-491E-B310-5F9D07437CD9}" type="pres">
      <dgm:prSet presAssocID="{39BD56C0-F9AD-4565-AF8B-5A885616B7D8}" presName="Name0" presStyleCnt="0">
        <dgm:presLayoutVars>
          <dgm:dir/>
          <dgm:animLvl val="lvl"/>
          <dgm:resizeHandles val="exact"/>
        </dgm:presLayoutVars>
      </dgm:prSet>
      <dgm:spPr/>
      <dgm:t>
        <a:bodyPr/>
        <a:lstStyle/>
        <a:p>
          <a:endParaRPr lang="en-US"/>
        </a:p>
      </dgm:t>
    </dgm:pt>
    <dgm:pt modelId="{201E6DF3-096B-495C-8B29-8612DFE7A120}" type="pres">
      <dgm:prSet presAssocID="{CB841A7E-F872-48F1-B945-370E1E1FC47E}" presName="linNode" presStyleCnt="0"/>
      <dgm:spPr/>
    </dgm:pt>
    <dgm:pt modelId="{AB609A28-D4AE-4626-BFB7-7ADBD4BB37E1}" type="pres">
      <dgm:prSet presAssocID="{CB841A7E-F872-48F1-B945-370E1E1FC47E}" presName="parentText" presStyleLbl="node1" presStyleIdx="0" presStyleCnt="3">
        <dgm:presLayoutVars>
          <dgm:chMax val="1"/>
          <dgm:bulletEnabled val="1"/>
        </dgm:presLayoutVars>
      </dgm:prSet>
      <dgm:spPr/>
      <dgm:t>
        <a:bodyPr/>
        <a:lstStyle/>
        <a:p>
          <a:endParaRPr lang="en-US"/>
        </a:p>
      </dgm:t>
    </dgm:pt>
    <dgm:pt modelId="{87DB9FC8-CA1B-46EB-A11B-834102D78D95}" type="pres">
      <dgm:prSet presAssocID="{CB841A7E-F872-48F1-B945-370E1E1FC47E}" presName="descendantText" presStyleLbl="alignAccFollowNode1" presStyleIdx="0" presStyleCnt="3">
        <dgm:presLayoutVars>
          <dgm:bulletEnabled val="1"/>
        </dgm:presLayoutVars>
      </dgm:prSet>
      <dgm:spPr/>
      <dgm:t>
        <a:bodyPr/>
        <a:lstStyle/>
        <a:p>
          <a:endParaRPr lang="en-US"/>
        </a:p>
      </dgm:t>
    </dgm:pt>
    <dgm:pt modelId="{D397843A-9C2C-4F27-96D9-8147FF313F4A}" type="pres">
      <dgm:prSet presAssocID="{048A89E3-F8A3-412F-8743-66EC0CEE27B0}" presName="sp" presStyleCnt="0"/>
      <dgm:spPr/>
    </dgm:pt>
    <dgm:pt modelId="{CD5E2F54-743C-4509-A5B8-1A8220DE95BC}" type="pres">
      <dgm:prSet presAssocID="{DDC23966-C3CD-46F0-8FA1-AE22A5B8F007}" presName="linNode" presStyleCnt="0"/>
      <dgm:spPr/>
    </dgm:pt>
    <dgm:pt modelId="{ED19CAA8-24C7-45A6-BCB5-72F7AE56D288}" type="pres">
      <dgm:prSet presAssocID="{DDC23966-C3CD-46F0-8FA1-AE22A5B8F007}" presName="parentText" presStyleLbl="node1" presStyleIdx="1" presStyleCnt="3">
        <dgm:presLayoutVars>
          <dgm:chMax val="1"/>
          <dgm:bulletEnabled val="1"/>
        </dgm:presLayoutVars>
      </dgm:prSet>
      <dgm:spPr/>
      <dgm:t>
        <a:bodyPr/>
        <a:lstStyle/>
        <a:p>
          <a:endParaRPr lang="en-US"/>
        </a:p>
      </dgm:t>
    </dgm:pt>
    <dgm:pt modelId="{CE1A298A-17C1-4735-BD78-75EA6A12D236}" type="pres">
      <dgm:prSet presAssocID="{DDC23966-C3CD-46F0-8FA1-AE22A5B8F007}" presName="descendantText" presStyleLbl="alignAccFollowNode1" presStyleIdx="1" presStyleCnt="3">
        <dgm:presLayoutVars>
          <dgm:bulletEnabled val="1"/>
        </dgm:presLayoutVars>
      </dgm:prSet>
      <dgm:spPr/>
      <dgm:t>
        <a:bodyPr/>
        <a:lstStyle/>
        <a:p>
          <a:endParaRPr lang="en-US"/>
        </a:p>
      </dgm:t>
    </dgm:pt>
    <dgm:pt modelId="{1657A162-DD86-46AA-B3BE-458536825A25}" type="pres">
      <dgm:prSet presAssocID="{8D61B495-1D66-47BA-BB11-B4F996E643A7}" presName="sp" presStyleCnt="0"/>
      <dgm:spPr/>
    </dgm:pt>
    <dgm:pt modelId="{822F2736-4A53-4EB2-84FD-7C2DF41F1544}" type="pres">
      <dgm:prSet presAssocID="{CF2201F7-53DE-466F-985A-268266E05A2C}" presName="linNode" presStyleCnt="0"/>
      <dgm:spPr/>
    </dgm:pt>
    <dgm:pt modelId="{858EAC79-74BB-499F-803F-3FB7A5E9FF00}" type="pres">
      <dgm:prSet presAssocID="{CF2201F7-53DE-466F-985A-268266E05A2C}" presName="parentText" presStyleLbl="node1" presStyleIdx="2" presStyleCnt="3">
        <dgm:presLayoutVars>
          <dgm:chMax val="1"/>
          <dgm:bulletEnabled val="1"/>
        </dgm:presLayoutVars>
      </dgm:prSet>
      <dgm:spPr/>
      <dgm:t>
        <a:bodyPr/>
        <a:lstStyle/>
        <a:p>
          <a:endParaRPr lang="en-US"/>
        </a:p>
      </dgm:t>
    </dgm:pt>
    <dgm:pt modelId="{005F4FB8-31D9-4A13-AA8D-20EB7FAD56D5}" type="pres">
      <dgm:prSet presAssocID="{CF2201F7-53DE-466F-985A-268266E05A2C}" presName="descendantText" presStyleLbl="alignAccFollowNode1" presStyleIdx="2" presStyleCnt="3">
        <dgm:presLayoutVars>
          <dgm:bulletEnabled val="1"/>
        </dgm:presLayoutVars>
      </dgm:prSet>
      <dgm:spPr/>
      <dgm:t>
        <a:bodyPr/>
        <a:lstStyle/>
        <a:p>
          <a:endParaRPr lang="en-US"/>
        </a:p>
      </dgm:t>
    </dgm:pt>
  </dgm:ptLst>
  <dgm:cxnLst>
    <dgm:cxn modelId="{0B15C0AE-953D-4A09-85DA-13B81D3DDE34}" srcId="{DDC23966-C3CD-46F0-8FA1-AE22A5B8F007}" destId="{D7AB4BD3-C859-4A2E-99D9-BBB9036841C5}" srcOrd="1" destOrd="0" parTransId="{8F05179B-D4A7-4CA8-B983-BE059A73AD0A}" sibTransId="{81BD1E4D-9F46-4081-9F23-B4C78046D9D7}"/>
    <dgm:cxn modelId="{C3425CC1-A6BA-4FAC-B639-B9B5C6411F12}" type="presOf" srcId="{F5A7961E-EE0B-4259-8F7D-5FF305769625}" destId="{87DB9FC8-CA1B-46EB-A11B-834102D78D95}" srcOrd="0" destOrd="1" presId="urn:microsoft.com/office/officeart/2005/8/layout/vList5"/>
    <dgm:cxn modelId="{63C04DE0-BE36-4154-B222-80CA46296BDA}" type="presOf" srcId="{32BC9F96-7747-47D2-8F0E-3404493E43C6}" destId="{CE1A298A-17C1-4735-BD78-75EA6A12D236}" srcOrd="0" destOrd="0" presId="urn:microsoft.com/office/officeart/2005/8/layout/vList5"/>
    <dgm:cxn modelId="{52771B17-AD1F-4487-BFB0-9D0B8FC35CA6}" srcId="{CF2201F7-53DE-466F-985A-268266E05A2C}" destId="{157A72C9-AD89-405D-98D8-72F529722961}" srcOrd="0" destOrd="0" parTransId="{D007C04C-3B51-45C3-B6CB-58C42C7A9B52}" sibTransId="{68838461-2FC5-4D35-A833-9828F90215EE}"/>
    <dgm:cxn modelId="{35A4B15A-2FDF-4D6A-A8D4-E45DBB770D32}" type="presOf" srcId="{DDC23966-C3CD-46F0-8FA1-AE22A5B8F007}" destId="{ED19CAA8-24C7-45A6-BCB5-72F7AE56D288}" srcOrd="0" destOrd="0" presId="urn:microsoft.com/office/officeart/2005/8/layout/vList5"/>
    <dgm:cxn modelId="{441683D5-9E6F-47B9-9F36-5926D68A21CB}" srcId="{DDC23966-C3CD-46F0-8FA1-AE22A5B8F007}" destId="{32BC9F96-7747-47D2-8F0E-3404493E43C6}" srcOrd="0" destOrd="0" parTransId="{0341D274-13A8-450F-8E6E-BB20FF33BACC}" sibTransId="{C469B6CB-884B-4419-8738-2A1F75FCC7D9}"/>
    <dgm:cxn modelId="{D558C6AC-1E72-439B-AA50-56F5C0A8F936}" srcId="{39BD56C0-F9AD-4565-AF8B-5A885616B7D8}" destId="{DDC23966-C3CD-46F0-8FA1-AE22A5B8F007}" srcOrd="1" destOrd="0" parTransId="{A1B528D7-19C6-41F4-A89F-EFAF8C334D8D}" sibTransId="{8D61B495-1D66-47BA-BB11-B4F996E643A7}"/>
    <dgm:cxn modelId="{748A3D7F-9762-4B97-8D68-1AB2FA168D24}" type="presOf" srcId="{CB841A7E-F872-48F1-B945-370E1E1FC47E}" destId="{AB609A28-D4AE-4626-BFB7-7ADBD4BB37E1}" srcOrd="0" destOrd="0" presId="urn:microsoft.com/office/officeart/2005/8/layout/vList5"/>
    <dgm:cxn modelId="{51718633-A43D-4F65-9F41-3D2236EDC307}" type="presOf" srcId="{CF2201F7-53DE-466F-985A-268266E05A2C}" destId="{858EAC79-74BB-499F-803F-3FB7A5E9FF00}" srcOrd="0" destOrd="0" presId="urn:microsoft.com/office/officeart/2005/8/layout/vList5"/>
    <dgm:cxn modelId="{E5DCC929-ED6B-454C-B676-0771B995ACC4}" srcId="{CB841A7E-F872-48F1-B945-370E1E1FC47E}" destId="{E554E3B8-80CD-4AE9-88D7-203A918A37FD}" srcOrd="0" destOrd="0" parTransId="{22C30345-9379-4134-95E5-5734A46B7342}" sibTransId="{38A6880A-A858-49F5-A2C4-A6F50BFA09F9}"/>
    <dgm:cxn modelId="{287644B0-2011-451A-A2DE-EDFE78CFE5A8}" srcId="{CF2201F7-53DE-466F-985A-268266E05A2C}" destId="{92167486-4B63-40BA-AED7-496A304B3BFF}" srcOrd="1" destOrd="0" parTransId="{AFEB4794-DA17-44F9-853A-FD996CA24F0A}" sibTransId="{86AC2173-7971-4C58-ADD4-22B081C2038D}"/>
    <dgm:cxn modelId="{3294606B-9861-4BBF-81C6-15A42BAEAE68}" type="presOf" srcId="{157A72C9-AD89-405D-98D8-72F529722961}" destId="{005F4FB8-31D9-4A13-AA8D-20EB7FAD56D5}" srcOrd="0" destOrd="0" presId="urn:microsoft.com/office/officeart/2005/8/layout/vList5"/>
    <dgm:cxn modelId="{48F65FED-1CFA-490B-85FF-2931DE7947BB}" srcId="{39BD56C0-F9AD-4565-AF8B-5A885616B7D8}" destId="{CB841A7E-F872-48F1-B945-370E1E1FC47E}" srcOrd="0" destOrd="0" parTransId="{67FC6917-B1A2-4FD2-B6E3-EE4445446709}" sibTransId="{048A89E3-F8A3-412F-8743-66EC0CEE27B0}"/>
    <dgm:cxn modelId="{4607F53F-9723-441B-8289-34DAFF57D50C}" type="presOf" srcId="{39BD56C0-F9AD-4565-AF8B-5A885616B7D8}" destId="{BA69281D-A876-491E-B310-5F9D07437CD9}" srcOrd="0" destOrd="0" presId="urn:microsoft.com/office/officeart/2005/8/layout/vList5"/>
    <dgm:cxn modelId="{099DA367-6C34-4198-AF8E-F3909AAE6FD9}" type="presOf" srcId="{92167486-4B63-40BA-AED7-496A304B3BFF}" destId="{005F4FB8-31D9-4A13-AA8D-20EB7FAD56D5}" srcOrd="0" destOrd="1" presId="urn:microsoft.com/office/officeart/2005/8/layout/vList5"/>
    <dgm:cxn modelId="{E5115EB2-D57B-4B03-BCEF-378462063555}" srcId="{39BD56C0-F9AD-4565-AF8B-5A885616B7D8}" destId="{CF2201F7-53DE-466F-985A-268266E05A2C}" srcOrd="2" destOrd="0" parTransId="{4775291A-2FFA-469C-9F8A-C2B31F40A9FA}" sibTransId="{4FDABD72-5781-42EF-B675-667314E680EA}"/>
    <dgm:cxn modelId="{28BFC296-0543-4F3F-A330-5A9FA16A22C7}" type="presOf" srcId="{E554E3B8-80CD-4AE9-88D7-203A918A37FD}" destId="{87DB9FC8-CA1B-46EB-A11B-834102D78D95}" srcOrd="0" destOrd="0" presId="urn:microsoft.com/office/officeart/2005/8/layout/vList5"/>
    <dgm:cxn modelId="{243120EA-8109-4590-8B13-F8F4CD42CFAF}" type="presOf" srcId="{D7AB4BD3-C859-4A2E-99D9-BBB9036841C5}" destId="{CE1A298A-17C1-4735-BD78-75EA6A12D236}" srcOrd="0" destOrd="1" presId="urn:microsoft.com/office/officeart/2005/8/layout/vList5"/>
    <dgm:cxn modelId="{35D2FE01-16ED-4F33-891E-4B907BB1369A}" srcId="{CB841A7E-F872-48F1-B945-370E1E1FC47E}" destId="{F5A7961E-EE0B-4259-8F7D-5FF305769625}" srcOrd="1" destOrd="0" parTransId="{EA2776C4-0743-48C5-9C52-C17314C99897}" sibTransId="{F2C1F92A-0D38-45CB-B798-6BE25D1F5FB1}"/>
    <dgm:cxn modelId="{EBFC18C0-5AB8-4807-8540-707E30E65796}" type="presParOf" srcId="{BA69281D-A876-491E-B310-5F9D07437CD9}" destId="{201E6DF3-096B-495C-8B29-8612DFE7A120}" srcOrd="0" destOrd="0" presId="urn:microsoft.com/office/officeart/2005/8/layout/vList5"/>
    <dgm:cxn modelId="{4D0D67BC-A167-4FBC-84EE-FA764F23210B}" type="presParOf" srcId="{201E6DF3-096B-495C-8B29-8612DFE7A120}" destId="{AB609A28-D4AE-4626-BFB7-7ADBD4BB37E1}" srcOrd="0" destOrd="0" presId="urn:microsoft.com/office/officeart/2005/8/layout/vList5"/>
    <dgm:cxn modelId="{A354470B-62DD-4043-9DF6-A4ECE8799163}" type="presParOf" srcId="{201E6DF3-096B-495C-8B29-8612DFE7A120}" destId="{87DB9FC8-CA1B-46EB-A11B-834102D78D95}" srcOrd="1" destOrd="0" presId="urn:microsoft.com/office/officeart/2005/8/layout/vList5"/>
    <dgm:cxn modelId="{91292D58-1A7B-45B2-BE11-0318850ADFEC}" type="presParOf" srcId="{BA69281D-A876-491E-B310-5F9D07437CD9}" destId="{D397843A-9C2C-4F27-96D9-8147FF313F4A}" srcOrd="1" destOrd="0" presId="urn:microsoft.com/office/officeart/2005/8/layout/vList5"/>
    <dgm:cxn modelId="{6F159EA7-B26F-4A57-A828-79F308C4A8E7}" type="presParOf" srcId="{BA69281D-A876-491E-B310-5F9D07437CD9}" destId="{CD5E2F54-743C-4509-A5B8-1A8220DE95BC}" srcOrd="2" destOrd="0" presId="urn:microsoft.com/office/officeart/2005/8/layout/vList5"/>
    <dgm:cxn modelId="{122A6661-5474-47D1-ABF3-A9D337BAF0E2}" type="presParOf" srcId="{CD5E2F54-743C-4509-A5B8-1A8220DE95BC}" destId="{ED19CAA8-24C7-45A6-BCB5-72F7AE56D288}" srcOrd="0" destOrd="0" presId="urn:microsoft.com/office/officeart/2005/8/layout/vList5"/>
    <dgm:cxn modelId="{1CE7E0A8-EC98-4DFA-BC58-EB28BF1ADBD3}" type="presParOf" srcId="{CD5E2F54-743C-4509-A5B8-1A8220DE95BC}" destId="{CE1A298A-17C1-4735-BD78-75EA6A12D236}" srcOrd="1" destOrd="0" presId="urn:microsoft.com/office/officeart/2005/8/layout/vList5"/>
    <dgm:cxn modelId="{02B9BF3C-1C49-4294-8E2B-39054937701B}" type="presParOf" srcId="{BA69281D-A876-491E-B310-5F9D07437CD9}" destId="{1657A162-DD86-46AA-B3BE-458536825A25}" srcOrd="3" destOrd="0" presId="urn:microsoft.com/office/officeart/2005/8/layout/vList5"/>
    <dgm:cxn modelId="{7C78F087-E2C7-4BBA-91A5-73A2115364D2}" type="presParOf" srcId="{BA69281D-A876-491E-B310-5F9D07437CD9}" destId="{822F2736-4A53-4EB2-84FD-7C2DF41F1544}" srcOrd="4" destOrd="0" presId="urn:microsoft.com/office/officeart/2005/8/layout/vList5"/>
    <dgm:cxn modelId="{D83FCF6B-B4F7-43F7-BC4E-2B7710E83485}" type="presParOf" srcId="{822F2736-4A53-4EB2-84FD-7C2DF41F1544}" destId="{858EAC79-74BB-499F-803F-3FB7A5E9FF00}" srcOrd="0" destOrd="0" presId="urn:microsoft.com/office/officeart/2005/8/layout/vList5"/>
    <dgm:cxn modelId="{F31C6367-3F64-4D73-B366-9648069CA429}" type="presParOf" srcId="{822F2736-4A53-4EB2-84FD-7C2DF41F1544}" destId="{005F4FB8-31D9-4A13-AA8D-20EB7FAD56D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8426E1F-26FB-405C-8715-4650B9520424}" type="doc">
      <dgm:prSet loTypeId="urn:microsoft.com/office/officeart/2005/8/layout/chevron1" loCatId="process" qsTypeId="urn:microsoft.com/office/officeart/2005/8/quickstyle/3d1" qsCatId="3D" csTypeId="urn:microsoft.com/office/officeart/2005/8/colors/accent1_2" csCatId="accent1" phldr="1"/>
      <dgm:spPr/>
    </dgm:pt>
    <dgm:pt modelId="{A4747B31-C85A-48B2-B9A2-5EC22707EF46}">
      <dgm:prSet phldrT="[Text]"/>
      <dgm:spPr/>
      <dgm:t>
        <a:bodyPr/>
        <a:lstStyle/>
        <a:p>
          <a:r>
            <a:rPr lang="en-US" dirty="0"/>
            <a:t>Progression Step 1</a:t>
          </a:r>
        </a:p>
      </dgm:t>
    </dgm:pt>
    <dgm:pt modelId="{DEA11965-F807-4C7C-82DC-F61015B7EAE9}" type="parTrans" cxnId="{385F314C-CD9D-4206-A65E-3F8E35167350}">
      <dgm:prSet/>
      <dgm:spPr/>
      <dgm:t>
        <a:bodyPr/>
        <a:lstStyle/>
        <a:p>
          <a:endParaRPr lang="en-US"/>
        </a:p>
      </dgm:t>
    </dgm:pt>
    <dgm:pt modelId="{F79D3984-127D-4833-B3AC-9DA48A46BF06}" type="sibTrans" cxnId="{385F314C-CD9D-4206-A65E-3F8E35167350}">
      <dgm:prSet/>
      <dgm:spPr/>
      <dgm:t>
        <a:bodyPr/>
        <a:lstStyle/>
        <a:p>
          <a:endParaRPr lang="en-US"/>
        </a:p>
      </dgm:t>
    </dgm:pt>
    <dgm:pt modelId="{2A10356C-A670-42F3-B707-3B96D63BE69A}">
      <dgm:prSet phldrT="[Text]"/>
      <dgm:spPr/>
      <dgm:t>
        <a:bodyPr/>
        <a:lstStyle/>
        <a:p>
          <a:r>
            <a:rPr lang="en-US" dirty="0"/>
            <a:t>Progression Step 2</a:t>
          </a:r>
        </a:p>
      </dgm:t>
    </dgm:pt>
    <dgm:pt modelId="{DACB5AB2-072D-4698-957A-35C2BFBD0085}" type="parTrans" cxnId="{AFE79C0D-3A4C-4515-82B6-11DF292DD8AD}">
      <dgm:prSet/>
      <dgm:spPr/>
      <dgm:t>
        <a:bodyPr/>
        <a:lstStyle/>
        <a:p>
          <a:endParaRPr lang="en-US"/>
        </a:p>
      </dgm:t>
    </dgm:pt>
    <dgm:pt modelId="{6D1D6D8E-D97C-4FF7-8275-943A90C97BD0}" type="sibTrans" cxnId="{AFE79C0D-3A4C-4515-82B6-11DF292DD8AD}">
      <dgm:prSet/>
      <dgm:spPr/>
      <dgm:t>
        <a:bodyPr/>
        <a:lstStyle/>
        <a:p>
          <a:endParaRPr lang="en-US"/>
        </a:p>
      </dgm:t>
    </dgm:pt>
    <dgm:pt modelId="{8D4137BE-CB31-4113-9D3F-5EDFEB128674}">
      <dgm:prSet phldrT="[Text]"/>
      <dgm:spPr/>
      <dgm:t>
        <a:bodyPr/>
        <a:lstStyle/>
        <a:p>
          <a:r>
            <a:rPr lang="en-US" dirty="0"/>
            <a:t>Progression Step 3</a:t>
          </a:r>
        </a:p>
      </dgm:t>
    </dgm:pt>
    <dgm:pt modelId="{1A97CDED-8588-42D2-91A5-FBA186A88DBA}" type="parTrans" cxnId="{99EB6BEE-BA70-4BA7-A749-0262119BCD3E}">
      <dgm:prSet/>
      <dgm:spPr/>
      <dgm:t>
        <a:bodyPr/>
        <a:lstStyle/>
        <a:p>
          <a:endParaRPr lang="en-US"/>
        </a:p>
      </dgm:t>
    </dgm:pt>
    <dgm:pt modelId="{19146199-03C6-416D-9EC2-37BCE64E218C}" type="sibTrans" cxnId="{99EB6BEE-BA70-4BA7-A749-0262119BCD3E}">
      <dgm:prSet/>
      <dgm:spPr/>
      <dgm:t>
        <a:bodyPr/>
        <a:lstStyle/>
        <a:p>
          <a:endParaRPr lang="en-US"/>
        </a:p>
      </dgm:t>
    </dgm:pt>
    <dgm:pt modelId="{1F2F26A0-A46A-437F-9B1B-B69C13F37D8F}">
      <dgm:prSet/>
      <dgm:spPr/>
      <dgm:t>
        <a:bodyPr/>
        <a:lstStyle/>
        <a:p>
          <a:r>
            <a:rPr lang="en-US" dirty="0"/>
            <a:t>Progression Step 4</a:t>
          </a:r>
        </a:p>
      </dgm:t>
    </dgm:pt>
    <dgm:pt modelId="{49FEE899-2E29-44FE-9BBF-AD97921DF87B}" type="parTrans" cxnId="{458CB0B6-7255-4BC7-8A06-FC9506476DEB}">
      <dgm:prSet/>
      <dgm:spPr/>
      <dgm:t>
        <a:bodyPr/>
        <a:lstStyle/>
        <a:p>
          <a:endParaRPr lang="en-US"/>
        </a:p>
      </dgm:t>
    </dgm:pt>
    <dgm:pt modelId="{C145D7EA-DB8C-4065-97B2-D8865D513567}" type="sibTrans" cxnId="{458CB0B6-7255-4BC7-8A06-FC9506476DEB}">
      <dgm:prSet/>
      <dgm:spPr/>
      <dgm:t>
        <a:bodyPr/>
        <a:lstStyle/>
        <a:p>
          <a:endParaRPr lang="en-US"/>
        </a:p>
      </dgm:t>
    </dgm:pt>
    <dgm:pt modelId="{297D2C76-F0F3-49D2-ADA4-AF09E38846B8}">
      <dgm:prSet/>
      <dgm:spPr/>
      <dgm:t>
        <a:bodyPr/>
        <a:lstStyle/>
        <a:p>
          <a:r>
            <a:rPr lang="en-US" dirty="0"/>
            <a:t>Progression Step 5</a:t>
          </a:r>
        </a:p>
      </dgm:t>
    </dgm:pt>
    <dgm:pt modelId="{B927DB3E-5D30-40DF-A35D-89B3716176F4}" type="parTrans" cxnId="{7178B621-031F-47AA-8ED3-C368C09F0163}">
      <dgm:prSet/>
      <dgm:spPr/>
      <dgm:t>
        <a:bodyPr/>
        <a:lstStyle/>
        <a:p>
          <a:endParaRPr lang="en-US"/>
        </a:p>
      </dgm:t>
    </dgm:pt>
    <dgm:pt modelId="{BE3CE903-7675-4360-9F0B-F6A60CA2DDFC}" type="sibTrans" cxnId="{7178B621-031F-47AA-8ED3-C368C09F0163}">
      <dgm:prSet/>
      <dgm:spPr/>
      <dgm:t>
        <a:bodyPr/>
        <a:lstStyle/>
        <a:p>
          <a:endParaRPr lang="en-US"/>
        </a:p>
      </dgm:t>
    </dgm:pt>
    <dgm:pt modelId="{1827B24B-14F0-4012-81DE-95D234DB0BA5}" type="pres">
      <dgm:prSet presAssocID="{68426E1F-26FB-405C-8715-4650B9520424}" presName="Name0" presStyleCnt="0">
        <dgm:presLayoutVars>
          <dgm:dir/>
          <dgm:animLvl val="lvl"/>
          <dgm:resizeHandles val="exact"/>
        </dgm:presLayoutVars>
      </dgm:prSet>
      <dgm:spPr/>
    </dgm:pt>
    <dgm:pt modelId="{EC04B707-B215-4D3E-87D4-CF74C382E83F}" type="pres">
      <dgm:prSet presAssocID="{A4747B31-C85A-48B2-B9A2-5EC22707EF46}" presName="parTxOnly" presStyleLbl="node1" presStyleIdx="0" presStyleCnt="5">
        <dgm:presLayoutVars>
          <dgm:chMax val="0"/>
          <dgm:chPref val="0"/>
          <dgm:bulletEnabled val="1"/>
        </dgm:presLayoutVars>
      </dgm:prSet>
      <dgm:spPr/>
      <dgm:t>
        <a:bodyPr/>
        <a:lstStyle/>
        <a:p>
          <a:endParaRPr lang="en-US"/>
        </a:p>
      </dgm:t>
    </dgm:pt>
    <dgm:pt modelId="{76B3CAA1-9B1E-4F22-82F3-7901F839CCD0}" type="pres">
      <dgm:prSet presAssocID="{F79D3984-127D-4833-B3AC-9DA48A46BF06}" presName="parTxOnlySpace" presStyleCnt="0"/>
      <dgm:spPr/>
    </dgm:pt>
    <dgm:pt modelId="{80B53E6B-1016-4549-BA90-34196F802D0B}" type="pres">
      <dgm:prSet presAssocID="{2A10356C-A670-42F3-B707-3B96D63BE69A}" presName="parTxOnly" presStyleLbl="node1" presStyleIdx="1" presStyleCnt="5">
        <dgm:presLayoutVars>
          <dgm:chMax val="0"/>
          <dgm:chPref val="0"/>
          <dgm:bulletEnabled val="1"/>
        </dgm:presLayoutVars>
      </dgm:prSet>
      <dgm:spPr/>
      <dgm:t>
        <a:bodyPr/>
        <a:lstStyle/>
        <a:p>
          <a:endParaRPr lang="en-US"/>
        </a:p>
      </dgm:t>
    </dgm:pt>
    <dgm:pt modelId="{7814DE1F-99CE-4673-9152-6AF65AFA8906}" type="pres">
      <dgm:prSet presAssocID="{6D1D6D8E-D97C-4FF7-8275-943A90C97BD0}" presName="parTxOnlySpace" presStyleCnt="0"/>
      <dgm:spPr/>
    </dgm:pt>
    <dgm:pt modelId="{0279F8B4-5935-499C-BA45-D3C0F589996F}" type="pres">
      <dgm:prSet presAssocID="{8D4137BE-CB31-4113-9D3F-5EDFEB128674}" presName="parTxOnly" presStyleLbl="node1" presStyleIdx="2" presStyleCnt="5">
        <dgm:presLayoutVars>
          <dgm:chMax val="0"/>
          <dgm:chPref val="0"/>
          <dgm:bulletEnabled val="1"/>
        </dgm:presLayoutVars>
      </dgm:prSet>
      <dgm:spPr/>
      <dgm:t>
        <a:bodyPr/>
        <a:lstStyle/>
        <a:p>
          <a:endParaRPr lang="en-US"/>
        </a:p>
      </dgm:t>
    </dgm:pt>
    <dgm:pt modelId="{A98D9749-0297-4C2C-AE2E-A4BBFD1940BB}" type="pres">
      <dgm:prSet presAssocID="{19146199-03C6-416D-9EC2-37BCE64E218C}" presName="parTxOnlySpace" presStyleCnt="0"/>
      <dgm:spPr/>
    </dgm:pt>
    <dgm:pt modelId="{8488A393-1CA9-4FD4-AD13-D709BBEBD49E}" type="pres">
      <dgm:prSet presAssocID="{1F2F26A0-A46A-437F-9B1B-B69C13F37D8F}" presName="parTxOnly" presStyleLbl="node1" presStyleIdx="3" presStyleCnt="5">
        <dgm:presLayoutVars>
          <dgm:chMax val="0"/>
          <dgm:chPref val="0"/>
          <dgm:bulletEnabled val="1"/>
        </dgm:presLayoutVars>
      </dgm:prSet>
      <dgm:spPr/>
      <dgm:t>
        <a:bodyPr/>
        <a:lstStyle/>
        <a:p>
          <a:endParaRPr lang="en-US"/>
        </a:p>
      </dgm:t>
    </dgm:pt>
    <dgm:pt modelId="{BCD7A17E-F9D6-4E59-BAF4-CAF073D4D8C0}" type="pres">
      <dgm:prSet presAssocID="{C145D7EA-DB8C-4065-97B2-D8865D513567}" presName="parTxOnlySpace" presStyleCnt="0"/>
      <dgm:spPr/>
    </dgm:pt>
    <dgm:pt modelId="{B0E12DA5-D256-4A42-B7A0-E74C44E78686}" type="pres">
      <dgm:prSet presAssocID="{297D2C76-F0F3-49D2-ADA4-AF09E38846B8}" presName="parTxOnly" presStyleLbl="node1" presStyleIdx="4" presStyleCnt="5">
        <dgm:presLayoutVars>
          <dgm:chMax val="0"/>
          <dgm:chPref val="0"/>
          <dgm:bulletEnabled val="1"/>
        </dgm:presLayoutVars>
      </dgm:prSet>
      <dgm:spPr/>
      <dgm:t>
        <a:bodyPr/>
        <a:lstStyle/>
        <a:p>
          <a:endParaRPr lang="en-US"/>
        </a:p>
      </dgm:t>
    </dgm:pt>
  </dgm:ptLst>
  <dgm:cxnLst>
    <dgm:cxn modelId="{FA1F8AAE-C331-4327-B805-D38B617234DA}" type="presOf" srcId="{A4747B31-C85A-48B2-B9A2-5EC22707EF46}" destId="{EC04B707-B215-4D3E-87D4-CF74C382E83F}" srcOrd="0" destOrd="0" presId="urn:microsoft.com/office/officeart/2005/8/layout/chevron1"/>
    <dgm:cxn modelId="{D780FAA1-7B9F-402C-A22C-22977A24442A}" type="presOf" srcId="{297D2C76-F0F3-49D2-ADA4-AF09E38846B8}" destId="{B0E12DA5-D256-4A42-B7A0-E74C44E78686}" srcOrd="0" destOrd="0" presId="urn:microsoft.com/office/officeart/2005/8/layout/chevron1"/>
    <dgm:cxn modelId="{9BDACFB7-E38A-4E9A-B47C-BF065590EFC8}" type="presOf" srcId="{8D4137BE-CB31-4113-9D3F-5EDFEB128674}" destId="{0279F8B4-5935-499C-BA45-D3C0F589996F}" srcOrd="0" destOrd="0" presId="urn:microsoft.com/office/officeart/2005/8/layout/chevron1"/>
    <dgm:cxn modelId="{458CB0B6-7255-4BC7-8A06-FC9506476DEB}" srcId="{68426E1F-26FB-405C-8715-4650B9520424}" destId="{1F2F26A0-A46A-437F-9B1B-B69C13F37D8F}" srcOrd="3" destOrd="0" parTransId="{49FEE899-2E29-44FE-9BBF-AD97921DF87B}" sibTransId="{C145D7EA-DB8C-4065-97B2-D8865D513567}"/>
    <dgm:cxn modelId="{7178B621-031F-47AA-8ED3-C368C09F0163}" srcId="{68426E1F-26FB-405C-8715-4650B9520424}" destId="{297D2C76-F0F3-49D2-ADA4-AF09E38846B8}" srcOrd="4" destOrd="0" parTransId="{B927DB3E-5D30-40DF-A35D-89B3716176F4}" sibTransId="{BE3CE903-7675-4360-9F0B-F6A60CA2DDFC}"/>
    <dgm:cxn modelId="{C308BAF8-0CFF-4B74-958B-EB96712D2454}" type="presOf" srcId="{2A10356C-A670-42F3-B707-3B96D63BE69A}" destId="{80B53E6B-1016-4549-BA90-34196F802D0B}" srcOrd="0" destOrd="0" presId="urn:microsoft.com/office/officeart/2005/8/layout/chevron1"/>
    <dgm:cxn modelId="{8A7D3C6B-152A-469E-855F-F7872DE0CB31}" type="presOf" srcId="{1F2F26A0-A46A-437F-9B1B-B69C13F37D8F}" destId="{8488A393-1CA9-4FD4-AD13-D709BBEBD49E}" srcOrd="0" destOrd="0" presId="urn:microsoft.com/office/officeart/2005/8/layout/chevron1"/>
    <dgm:cxn modelId="{DF45FDA1-CD0B-44D6-915C-A379CAEDFBC0}" type="presOf" srcId="{68426E1F-26FB-405C-8715-4650B9520424}" destId="{1827B24B-14F0-4012-81DE-95D234DB0BA5}" srcOrd="0" destOrd="0" presId="urn:microsoft.com/office/officeart/2005/8/layout/chevron1"/>
    <dgm:cxn modelId="{385F314C-CD9D-4206-A65E-3F8E35167350}" srcId="{68426E1F-26FB-405C-8715-4650B9520424}" destId="{A4747B31-C85A-48B2-B9A2-5EC22707EF46}" srcOrd="0" destOrd="0" parTransId="{DEA11965-F807-4C7C-82DC-F61015B7EAE9}" sibTransId="{F79D3984-127D-4833-B3AC-9DA48A46BF06}"/>
    <dgm:cxn modelId="{99EB6BEE-BA70-4BA7-A749-0262119BCD3E}" srcId="{68426E1F-26FB-405C-8715-4650B9520424}" destId="{8D4137BE-CB31-4113-9D3F-5EDFEB128674}" srcOrd="2" destOrd="0" parTransId="{1A97CDED-8588-42D2-91A5-FBA186A88DBA}" sibTransId="{19146199-03C6-416D-9EC2-37BCE64E218C}"/>
    <dgm:cxn modelId="{AFE79C0D-3A4C-4515-82B6-11DF292DD8AD}" srcId="{68426E1F-26FB-405C-8715-4650B9520424}" destId="{2A10356C-A670-42F3-B707-3B96D63BE69A}" srcOrd="1" destOrd="0" parTransId="{DACB5AB2-072D-4698-957A-35C2BFBD0085}" sibTransId="{6D1D6D8E-D97C-4FF7-8275-943A90C97BD0}"/>
    <dgm:cxn modelId="{0FDB065A-B4E0-42B4-A610-B34B272351DA}" type="presParOf" srcId="{1827B24B-14F0-4012-81DE-95D234DB0BA5}" destId="{EC04B707-B215-4D3E-87D4-CF74C382E83F}" srcOrd="0" destOrd="0" presId="urn:microsoft.com/office/officeart/2005/8/layout/chevron1"/>
    <dgm:cxn modelId="{A32AEA73-CA7A-4464-AA4F-AD9D34CDEBC2}" type="presParOf" srcId="{1827B24B-14F0-4012-81DE-95D234DB0BA5}" destId="{76B3CAA1-9B1E-4F22-82F3-7901F839CCD0}" srcOrd="1" destOrd="0" presId="urn:microsoft.com/office/officeart/2005/8/layout/chevron1"/>
    <dgm:cxn modelId="{BB033DD9-7CF6-4B7D-9CE9-71F4AFC155FE}" type="presParOf" srcId="{1827B24B-14F0-4012-81DE-95D234DB0BA5}" destId="{80B53E6B-1016-4549-BA90-34196F802D0B}" srcOrd="2" destOrd="0" presId="urn:microsoft.com/office/officeart/2005/8/layout/chevron1"/>
    <dgm:cxn modelId="{015DEA1E-39EA-4213-99D4-38932D3D43AA}" type="presParOf" srcId="{1827B24B-14F0-4012-81DE-95D234DB0BA5}" destId="{7814DE1F-99CE-4673-9152-6AF65AFA8906}" srcOrd="3" destOrd="0" presId="urn:microsoft.com/office/officeart/2005/8/layout/chevron1"/>
    <dgm:cxn modelId="{B1836A44-D8EB-4FD8-AC99-B5C344C0C997}" type="presParOf" srcId="{1827B24B-14F0-4012-81DE-95D234DB0BA5}" destId="{0279F8B4-5935-499C-BA45-D3C0F589996F}" srcOrd="4" destOrd="0" presId="urn:microsoft.com/office/officeart/2005/8/layout/chevron1"/>
    <dgm:cxn modelId="{A813565E-2E4D-4971-8192-72BD4EA28DC9}" type="presParOf" srcId="{1827B24B-14F0-4012-81DE-95D234DB0BA5}" destId="{A98D9749-0297-4C2C-AE2E-A4BBFD1940BB}" srcOrd="5" destOrd="0" presId="urn:microsoft.com/office/officeart/2005/8/layout/chevron1"/>
    <dgm:cxn modelId="{35E87B0E-0025-4A5B-9E12-DDC1526894F3}" type="presParOf" srcId="{1827B24B-14F0-4012-81DE-95D234DB0BA5}" destId="{8488A393-1CA9-4FD4-AD13-D709BBEBD49E}" srcOrd="6" destOrd="0" presId="urn:microsoft.com/office/officeart/2005/8/layout/chevron1"/>
    <dgm:cxn modelId="{DCA1E56C-2B06-42DA-A9D6-6424E1BA6A16}" type="presParOf" srcId="{1827B24B-14F0-4012-81DE-95D234DB0BA5}" destId="{BCD7A17E-F9D6-4E59-BAF4-CAF073D4D8C0}" srcOrd="7" destOrd="0" presId="urn:microsoft.com/office/officeart/2005/8/layout/chevron1"/>
    <dgm:cxn modelId="{E6EC6F55-F086-4EED-BB39-24D9CD1903C9}" type="presParOf" srcId="{1827B24B-14F0-4012-81DE-95D234DB0BA5}" destId="{B0E12DA5-D256-4A42-B7A0-E74C44E78686}" srcOrd="8"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24BFDF-C985-407F-BFBB-F5792C3A4474}"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FEBBB8E9-2CD3-464C-9E62-B7BE1C339F93}">
      <dgm:prSet phldrT="[Text]"/>
      <dgm:spPr/>
      <dgm:t>
        <a:bodyPr/>
        <a:lstStyle/>
        <a:p>
          <a:r>
            <a:rPr lang="en-US" dirty="0"/>
            <a:t>Increasing effectiveness</a:t>
          </a:r>
        </a:p>
      </dgm:t>
    </dgm:pt>
    <dgm:pt modelId="{E1DFB496-95AD-4930-8B12-64B54A7AEA55}" type="parTrans" cxnId="{5ADACA72-FC9F-4FF0-BBFC-F9010DD99D6B}">
      <dgm:prSet/>
      <dgm:spPr/>
      <dgm:t>
        <a:bodyPr/>
        <a:lstStyle/>
        <a:p>
          <a:endParaRPr lang="en-US"/>
        </a:p>
      </dgm:t>
    </dgm:pt>
    <dgm:pt modelId="{A67D7323-A4F9-43AD-B06F-3B68607313D9}" type="sibTrans" cxnId="{5ADACA72-FC9F-4FF0-BBFC-F9010DD99D6B}">
      <dgm:prSet/>
      <dgm:spPr/>
      <dgm:t>
        <a:bodyPr/>
        <a:lstStyle/>
        <a:p>
          <a:endParaRPr lang="en-US"/>
        </a:p>
      </dgm:t>
    </dgm:pt>
    <dgm:pt modelId="{FAE9B4C9-726D-4D98-A244-BC7797E4B522}">
      <dgm:prSet phldrT="[Text]"/>
      <dgm:spPr/>
      <dgm:t>
        <a:bodyPr/>
        <a:lstStyle/>
        <a:p>
          <a:r>
            <a:rPr lang="en-US" dirty="0"/>
            <a:t>Increasing breadth and depth of knowledge</a:t>
          </a:r>
        </a:p>
      </dgm:t>
    </dgm:pt>
    <dgm:pt modelId="{33C4C754-8BE3-49A3-BCA3-FF2795AE84E0}" type="parTrans" cxnId="{0D0D9697-3C7D-422E-AD1E-45F6B3EFDDE5}">
      <dgm:prSet/>
      <dgm:spPr/>
      <dgm:t>
        <a:bodyPr/>
        <a:lstStyle/>
        <a:p>
          <a:endParaRPr lang="en-US"/>
        </a:p>
      </dgm:t>
    </dgm:pt>
    <dgm:pt modelId="{A5275E18-2AE5-473F-A71D-5462977BD262}" type="sibTrans" cxnId="{0D0D9697-3C7D-422E-AD1E-45F6B3EFDDE5}">
      <dgm:prSet/>
      <dgm:spPr/>
      <dgm:t>
        <a:bodyPr/>
        <a:lstStyle/>
        <a:p>
          <a:endParaRPr lang="en-US"/>
        </a:p>
      </dgm:t>
    </dgm:pt>
    <dgm:pt modelId="{BB616DE3-D1F5-476D-BF9C-EDA95BFE18AE}">
      <dgm:prSet phldrT="[Text]"/>
      <dgm:spPr/>
      <dgm:t>
        <a:bodyPr/>
        <a:lstStyle/>
        <a:p>
          <a:r>
            <a:rPr lang="en-US" dirty="0"/>
            <a:t>Deepening understanding of the ideas and disciplines  within the areas </a:t>
          </a:r>
        </a:p>
      </dgm:t>
    </dgm:pt>
    <dgm:pt modelId="{D8431112-9042-4AE1-9927-867588669469}" type="parTrans" cxnId="{99674C23-7398-4E20-A180-8F92B12C363F}">
      <dgm:prSet/>
      <dgm:spPr/>
      <dgm:t>
        <a:bodyPr/>
        <a:lstStyle/>
        <a:p>
          <a:endParaRPr lang="en-US"/>
        </a:p>
      </dgm:t>
    </dgm:pt>
    <dgm:pt modelId="{41C9295C-A1D2-40BB-BD00-DC4332390706}" type="sibTrans" cxnId="{99674C23-7398-4E20-A180-8F92B12C363F}">
      <dgm:prSet/>
      <dgm:spPr/>
      <dgm:t>
        <a:bodyPr/>
        <a:lstStyle/>
        <a:p>
          <a:endParaRPr lang="en-US"/>
        </a:p>
      </dgm:t>
    </dgm:pt>
    <dgm:pt modelId="{5B316E45-CD19-4CE7-BB89-5B212DE4643A}">
      <dgm:prSet phldrT="[Text]"/>
      <dgm:spPr/>
      <dgm:t>
        <a:bodyPr/>
        <a:lstStyle/>
        <a:p>
          <a:r>
            <a:rPr lang="en-US" dirty="0"/>
            <a:t>Refinement and sophistication in the use of application of skills</a:t>
          </a:r>
        </a:p>
      </dgm:t>
    </dgm:pt>
    <dgm:pt modelId="{7B2C4932-1BEF-4AE9-87A2-F60839EB25D6}" type="parTrans" cxnId="{B9616926-39B6-4BEC-92FD-C71BDFAEC134}">
      <dgm:prSet/>
      <dgm:spPr/>
      <dgm:t>
        <a:bodyPr/>
        <a:lstStyle/>
        <a:p>
          <a:endParaRPr lang="en-US"/>
        </a:p>
      </dgm:t>
    </dgm:pt>
    <dgm:pt modelId="{7797B313-8552-46C7-88A3-EB1091298FE2}" type="sibTrans" cxnId="{B9616926-39B6-4BEC-92FD-C71BDFAEC134}">
      <dgm:prSet/>
      <dgm:spPr/>
      <dgm:t>
        <a:bodyPr/>
        <a:lstStyle/>
        <a:p>
          <a:endParaRPr lang="en-US"/>
        </a:p>
      </dgm:t>
    </dgm:pt>
    <dgm:pt modelId="{84CAE980-AAB3-4EBC-980C-42132FC055C8}">
      <dgm:prSet phldrT="[Text]"/>
      <dgm:spPr/>
      <dgm:t>
        <a:bodyPr/>
        <a:lstStyle/>
        <a:p>
          <a:r>
            <a:rPr lang="en-US" dirty="0"/>
            <a:t>Making connections and transferring learning into new contexts</a:t>
          </a:r>
        </a:p>
      </dgm:t>
    </dgm:pt>
    <dgm:pt modelId="{7C690358-AD72-467A-8D47-87CE524E857C}" type="parTrans" cxnId="{9F0658E1-FD24-426F-9742-0F3EDB93B6D5}">
      <dgm:prSet/>
      <dgm:spPr/>
      <dgm:t>
        <a:bodyPr/>
        <a:lstStyle/>
        <a:p>
          <a:endParaRPr lang="en-US"/>
        </a:p>
      </dgm:t>
    </dgm:pt>
    <dgm:pt modelId="{0FAEDE3C-D003-4A1E-B001-B42DF1B2BB21}" type="sibTrans" cxnId="{9F0658E1-FD24-426F-9742-0F3EDB93B6D5}">
      <dgm:prSet/>
      <dgm:spPr/>
      <dgm:t>
        <a:bodyPr/>
        <a:lstStyle/>
        <a:p>
          <a:endParaRPr lang="en-US"/>
        </a:p>
      </dgm:t>
    </dgm:pt>
    <dgm:pt modelId="{B3BD9487-6957-4131-B131-FBB6C2613648}" type="pres">
      <dgm:prSet presAssocID="{4F24BFDF-C985-407F-BFBB-F5792C3A4474}" presName="diagram" presStyleCnt="0">
        <dgm:presLayoutVars>
          <dgm:dir/>
          <dgm:resizeHandles val="exact"/>
        </dgm:presLayoutVars>
      </dgm:prSet>
      <dgm:spPr/>
      <dgm:t>
        <a:bodyPr/>
        <a:lstStyle/>
        <a:p>
          <a:endParaRPr lang="en-US"/>
        </a:p>
      </dgm:t>
    </dgm:pt>
    <dgm:pt modelId="{183A9DD0-B2C0-4AF9-9716-4C2402F404F4}" type="pres">
      <dgm:prSet presAssocID="{FEBBB8E9-2CD3-464C-9E62-B7BE1C339F93}" presName="node" presStyleLbl="node1" presStyleIdx="0" presStyleCnt="5">
        <dgm:presLayoutVars>
          <dgm:bulletEnabled val="1"/>
        </dgm:presLayoutVars>
      </dgm:prSet>
      <dgm:spPr/>
      <dgm:t>
        <a:bodyPr/>
        <a:lstStyle/>
        <a:p>
          <a:endParaRPr lang="en-US"/>
        </a:p>
      </dgm:t>
    </dgm:pt>
    <dgm:pt modelId="{7358EB79-E347-4CC7-85CE-C92767F83136}" type="pres">
      <dgm:prSet presAssocID="{A67D7323-A4F9-43AD-B06F-3B68607313D9}" presName="sibTrans" presStyleCnt="0"/>
      <dgm:spPr/>
    </dgm:pt>
    <dgm:pt modelId="{8E4A38B0-EBB4-490F-BF23-033EDCFD3B8E}" type="pres">
      <dgm:prSet presAssocID="{FAE9B4C9-726D-4D98-A244-BC7797E4B522}" presName="node" presStyleLbl="node1" presStyleIdx="1" presStyleCnt="5">
        <dgm:presLayoutVars>
          <dgm:bulletEnabled val="1"/>
        </dgm:presLayoutVars>
      </dgm:prSet>
      <dgm:spPr/>
      <dgm:t>
        <a:bodyPr/>
        <a:lstStyle/>
        <a:p>
          <a:endParaRPr lang="en-US"/>
        </a:p>
      </dgm:t>
    </dgm:pt>
    <dgm:pt modelId="{D752D176-5641-49F2-908C-8E63331C8A45}" type="pres">
      <dgm:prSet presAssocID="{A5275E18-2AE5-473F-A71D-5462977BD262}" presName="sibTrans" presStyleCnt="0"/>
      <dgm:spPr/>
    </dgm:pt>
    <dgm:pt modelId="{FAF30800-891D-44A8-966C-62CA0710D71F}" type="pres">
      <dgm:prSet presAssocID="{BB616DE3-D1F5-476D-BF9C-EDA95BFE18AE}" presName="node" presStyleLbl="node1" presStyleIdx="2" presStyleCnt="5">
        <dgm:presLayoutVars>
          <dgm:bulletEnabled val="1"/>
        </dgm:presLayoutVars>
      </dgm:prSet>
      <dgm:spPr/>
      <dgm:t>
        <a:bodyPr/>
        <a:lstStyle/>
        <a:p>
          <a:endParaRPr lang="en-US"/>
        </a:p>
      </dgm:t>
    </dgm:pt>
    <dgm:pt modelId="{EF7372EE-3037-4AF1-AF13-4E9C28763A54}" type="pres">
      <dgm:prSet presAssocID="{41C9295C-A1D2-40BB-BD00-DC4332390706}" presName="sibTrans" presStyleCnt="0"/>
      <dgm:spPr/>
    </dgm:pt>
    <dgm:pt modelId="{0A336E87-91FE-4193-883D-253964FA1627}" type="pres">
      <dgm:prSet presAssocID="{5B316E45-CD19-4CE7-BB89-5B212DE4643A}" presName="node" presStyleLbl="node1" presStyleIdx="3" presStyleCnt="5">
        <dgm:presLayoutVars>
          <dgm:bulletEnabled val="1"/>
        </dgm:presLayoutVars>
      </dgm:prSet>
      <dgm:spPr/>
      <dgm:t>
        <a:bodyPr/>
        <a:lstStyle/>
        <a:p>
          <a:endParaRPr lang="en-US"/>
        </a:p>
      </dgm:t>
    </dgm:pt>
    <dgm:pt modelId="{E4156603-F9BE-4C1F-B358-650A8EC41691}" type="pres">
      <dgm:prSet presAssocID="{7797B313-8552-46C7-88A3-EB1091298FE2}" presName="sibTrans" presStyleCnt="0"/>
      <dgm:spPr/>
    </dgm:pt>
    <dgm:pt modelId="{3D524B43-5E81-47D9-8B07-B3D629FE8563}" type="pres">
      <dgm:prSet presAssocID="{84CAE980-AAB3-4EBC-980C-42132FC055C8}" presName="node" presStyleLbl="node1" presStyleIdx="4" presStyleCnt="5">
        <dgm:presLayoutVars>
          <dgm:bulletEnabled val="1"/>
        </dgm:presLayoutVars>
      </dgm:prSet>
      <dgm:spPr/>
      <dgm:t>
        <a:bodyPr/>
        <a:lstStyle/>
        <a:p>
          <a:endParaRPr lang="en-US"/>
        </a:p>
      </dgm:t>
    </dgm:pt>
  </dgm:ptLst>
  <dgm:cxnLst>
    <dgm:cxn modelId="{308B5243-0321-4B93-8CCB-88E1AF1B4F7F}" type="presOf" srcId="{4F24BFDF-C985-407F-BFBB-F5792C3A4474}" destId="{B3BD9487-6957-4131-B131-FBB6C2613648}" srcOrd="0" destOrd="0" presId="urn:microsoft.com/office/officeart/2005/8/layout/default"/>
    <dgm:cxn modelId="{5ADACA72-FC9F-4FF0-BBFC-F9010DD99D6B}" srcId="{4F24BFDF-C985-407F-BFBB-F5792C3A4474}" destId="{FEBBB8E9-2CD3-464C-9E62-B7BE1C339F93}" srcOrd="0" destOrd="0" parTransId="{E1DFB496-95AD-4930-8B12-64B54A7AEA55}" sibTransId="{A67D7323-A4F9-43AD-B06F-3B68607313D9}"/>
    <dgm:cxn modelId="{BABBA749-E741-42FC-B580-739C4958D050}" type="presOf" srcId="{FAE9B4C9-726D-4D98-A244-BC7797E4B522}" destId="{8E4A38B0-EBB4-490F-BF23-033EDCFD3B8E}" srcOrd="0" destOrd="0" presId="urn:microsoft.com/office/officeart/2005/8/layout/default"/>
    <dgm:cxn modelId="{0BDF0C4D-8B56-4196-80BD-49E4790DB1A4}" type="presOf" srcId="{BB616DE3-D1F5-476D-BF9C-EDA95BFE18AE}" destId="{FAF30800-891D-44A8-966C-62CA0710D71F}" srcOrd="0" destOrd="0" presId="urn:microsoft.com/office/officeart/2005/8/layout/default"/>
    <dgm:cxn modelId="{9F0658E1-FD24-426F-9742-0F3EDB93B6D5}" srcId="{4F24BFDF-C985-407F-BFBB-F5792C3A4474}" destId="{84CAE980-AAB3-4EBC-980C-42132FC055C8}" srcOrd="4" destOrd="0" parTransId="{7C690358-AD72-467A-8D47-87CE524E857C}" sibTransId="{0FAEDE3C-D003-4A1E-B001-B42DF1B2BB21}"/>
    <dgm:cxn modelId="{99674C23-7398-4E20-A180-8F92B12C363F}" srcId="{4F24BFDF-C985-407F-BFBB-F5792C3A4474}" destId="{BB616DE3-D1F5-476D-BF9C-EDA95BFE18AE}" srcOrd="2" destOrd="0" parTransId="{D8431112-9042-4AE1-9927-867588669469}" sibTransId="{41C9295C-A1D2-40BB-BD00-DC4332390706}"/>
    <dgm:cxn modelId="{B9616926-39B6-4BEC-92FD-C71BDFAEC134}" srcId="{4F24BFDF-C985-407F-BFBB-F5792C3A4474}" destId="{5B316E45-CD19-4CE7-BB89-5B212DE4643A}" srcOrd="3" destOrd="0" parTransId="{7B2C4932-1BEF-4AE9-87A2-F60839EB25D6}" sibTransId="{7797B313-8552-46C7-88A3-EB1091298FE2}"/>
    <dgm:cxn modelId="{72C11C08-2F38-468B-8AE6-043FDC0B6AE0}" type="presOf" srcId="{84CAE980-AAB3-4EBC-980C-42132FC055C8}" destId="{3D524B43-5E81-47D9-8B07-B3D629FE8563}" srcOrd="0" destOrd="0" presId="urn:microsoft.com/office/officeart/2005/8/layout/default"/>
    <dgm:cxn modelId="{0D0D9697-3C7D-422E-AD1E-45F6B3EFDDE5}" srcId="{4F24BFDF-C985-407F-BFBB-F5792C3A4474}" destId="{FAE9B4C9-726D-4D98-A244-BC7797E4B522}" srcOrd="1" destOrd="0" parTransId="{33C4C754-8BE3-49A3-BCA3-FF2795AE84E0}" sibTransId="{A5275E18-2AE5-473F-A71D-5462977BD262}"/>
    <dgm:cxn modelId="{34584469-BB8B-4DFC-8D13-A36CA3C79BCB}" type="presOf" srcId="{5B316E45-CD19-4CE7-BB89-5B212DE4643A}" destId="{0A336E87-91FE-4193-883D-253964FA1627}" srcOrd="0" destOrd="0" presId="urn:microsoft.com/office/officeart/2005/8/layout/default"/>
    <dgm:cxn modelId="{C13751F0-6D4E-4FB3-A43F-26776E4F76EF}" type="presOf" srcId="{FEBBB8E9-2CD3-464C-9E62-B7BE1C339F93}" destId="{183A9DD0-B2C0-4AF9-9716-4C2402F404F4}" srcOrd="0" destOrd="0" presId="urn:microsoft.com/office/officeart/2005/8/layout/default"/>
    <dgm:cxn modelId="{77C6367B-225A-4022-8DF1-54175916393E}" type="presParOf" srcId="{B3BD9487-6957-4131-B131-FBB6C2613648}" destId="{183A9DD0-B2C0-4AF9-9716-4C2402F404F4}" srcOrd="0" destOrd="0" presId="urn:microsoft.com/office/officeart/2005/8/layout/default"/>
    <dgm:cxn modelId="{43C75E57-9487-4452-89D2-66FFF33DDD4E}" type="presParOf" srcId="{B3BD9487-6957-4131-B131-FBB6C2613648}" destId="{7358EB79-E347-4CC7-85CE-C92767F83136}" srcOrd="1" destOrd="0" presId="urn:microsoft.com/office/officeart/2005/8/layout/default"/>
    <dgm:cxn modelId="{E3E01962-8F5D-4D2D-97F7-C0714416C9A5}" type="presParOf" srcId="{B3BD9487-6957-4131-B131-FBB6C2613648}" destId="{8E4A38B0-EBB4-490F-BF23-033EDCFD3B8E}" srcOrd="2" destOrd="0" presId="urn:microsoft.com/office/officeart/2005/8/layout/default"/>
    <dgm:cxn modelId="{F00B5F18-6938-4938-AF82-BE8DCC721308}" type="presParOf" srcId="{B3BD9487-6957-4131-B131-FBB6C2613648}" destId="{D752D176-5641-49F2-908C-8E63331C8A45}" srcOrd="3" destOrd="0" presId="urn:microsoft.com/office/officeart/2005/8/layout/default"/>
    <dgm:cxn modelId="{71A68923-6689-4711-AF0F-0B591570C3EC}" type="presParOf" srcId="{B3BD9487-6957-4131-B131-FBB6C2613648}" destId="{FAF30800-891D-44A8-966C-62CA0710D71F}" srcOrd="4" destOrd="0" presId="urn:microsoft.com/office/officeart/2005/8/layout/default"/>
    <dgm:cxn modelId="{D0C8978C-7955-450A-9193-31F6D4DC6FE8}" type="presParOf" srcId="{B3BD9487-6957-4131-B131-FBB6C2613648}" destId="{EF7372EE-3037-4AF1-AF13-4E9C28763A54}" srcOrd="5" destOrd="0" presId="urn:microsoft.com/office/officeart/2005/8/layout/default"/>
    <dgm:cxn modelId="{B65C6447-C675-48F4-BFF7-16BB1011F69E}" type="presParOf" srcId="{B3BD9487-6957-4131-B131-FBB6C2613648}" destId="{0A336E87-91FE-4193-883D-253964FA1627}" srcOrd="6" destOrd="0" presId="urn:microsoft.com/office/officeart/2005/8/layout/default"/>
    <dgm:cxn modelId="{ED11D277-05FD-497B-8DDF-3B78DB05EDBD}" type="presParOf" srcId="{B3BD9487-6957-4131-B131-FBB6C2613648}" destId="{E4156603-F9BE-4C1F-B358-650A8EC41691}" srcOrd="7" destOrd="0" presId="urn:microsoft.com/office/officeart/2005/8/layout/default"/>
    <dgm:cxn modelId="{6E45E099-F6A0-4A8E-A0E8-34A34FD15460}" type="presParOf" srcId="{B3BD9487-6957-4131-B131-FBB6C2613648}" destId="{3D524B43-5E81-47D9-8B07-B3D629FE8563}"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1FF64F-0DA7-4152-BA67-ACA62DCB196C}"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BACB85C4-542C-44C3-8036-B2E2232F9530}">
      <dgm:prSet phldrT="[Text]"/>
      <dgm:spPr/>
      <dgm:t>
        <a:bodyPr/>
        <a:lstStyle/>
        <a:p>
          <a:r>
            <a:rPr lang="en-US" dirty="0" smtClean="0"/>
            <a:t>Collaboration</a:t>
          </a:r>
          <a:endParaRPr lang="en-US" dirty="0"/>
        </a:p>
      </dgm:t>
    </dgm:pt>
    <dgm:pt modelId="{C287A8F7-3E74-49A6-963A-1271875F645C}" type="parTrans" cxnId="{D715B4A0-F55B-4B43-9B22-448E7DC4C554}">
      <dgm:prSet/>
      <dgm:spPr/>
      <dgm:t>
        <a:bodyPr/>
        <a:lstStyle/>
        <a:p>
          <a:endParaRPr lang="en-US"/>
        </a:p>
      </dgm:t>
    </dgm:pt>
    <dgm:pt modelId="{E06C1B75-8062-4196-B19A-279356F91043}" type="sibTrans" cxnId="{D715B4A0-F55B-4B43-9B22-448E7DC4C554}">
      <dgm:prSet/>
      <dgm:spPr/>
      <dgm:t>
        <a:bodyPr/>
        <a:lstStyle/>
        <a:p>
          <a:endParaRPr lang="en-US"/>
        </a:p>
      </dgm:t>
    </dgm:pt>
    <dgm:pt modelId="{7C216D41-B0C0-4B9D-8541-104E3245C4A5}">
      <dgm:prSet phldrT="[Text]"/>
      <dgm:spPr/>
      <dgm:t>
        <a:bodyPr/>
        <a:lstStyle/>
        <a:p>
          <a:r>
            <a:rPr lang="en-US" dirty="0" smtClean="0"/>
            <a:t>Growth mindset</a:t>
          </a:r>
          <a:endParaRPr lang="en-US" dirty="0"/>
        </a:p>
      </dgm:t>
    </dgm:pt>
    <dgm:pt modelId="{3B70FF4E-1F72-4DE9-AEE5-BC0DDD52F7EF}" type="parTrans" cxnId="{CEEFD6EA-7E18-40D4-84A9-EDF518C3F4AE}">
      <dgm:prSet/>
      <dgm:spPr/>
      <dgm:t>
        <a:bodyPr/>
        <a:lstStyle/>
        <a:p>
          <a:endParaRPr lang="en-US"/>
        </a:p>
      </dgm:t>
    </dgm:pt>
    <dgm:pt modelId="{05894C12-5B76-4898-95E3-FDEDD6599C31}" type="sibTrans" cxnId="{CEEFD6EA-7E18-40D4-84A9-EDF518C3F4AE}">
      <dgm:prSet/>
      <dgm:spPr/>
      <dgm:t>
        <a:bodyPr/>
        <a:lstStyle/>
        <a:p>
          <a:endParaRPr lang="en-US"/>
        </a:p>
      </dgm:t>
    </dgm:pt>
    <dgm:pt modelId="{3525EB91-44CA-4F04-A839-FCCEAE57B82B}">
      <dgm:prSet phldrT="[Text]"/>
      <dgm:spPr/>
      <dgm:t>
        <a:bodyPr/>
        <a:lstStyle/>
        <a:p>
          <a:r>
            <a:rPr lang="en-US" dirty="0" smtClean="0"/>
            <a:t>Outdoor Learning</a:t>
          </a:r>
          <a:endParaRPr lang="en-US" dirty="0"/>
        </a:p>
      </dgm:t>
    </dgm:pt>
    <dgm:pt modelId="{DA898DFB-697E-4382-A13C-8154172DCC3C}" type="parTrans" cxnId="{6DFB3D9A-C2B3-4A50-8480-81F140D852EA}">
      <dgm:prSet/>
      <dgm:spPr/>
      <dgm:t>
        <a:bodyPr/>
        <a:lstStyle/>
        <a:p>
          <a:endParaRPr lang="en-US"/>
        </a:p>
      </dgm:t>
    </dgm:pt>
    <dgm:pt modelId="{D5B36CFA-F9B1-41E2-B567-4BD430C066E7}" type="sibTrans" cxnId="{6DFB3D9A-C2B3-4A50-8480-81F140D852EA}">
      <dgm:prSet/>
      <dgm:spPr/>
      <dgm:t>
        <a:bodyPr/>
        <a:lstStyle/>
        <a:p>
          <a:endParaRPr lang="en-US"/>
        </a:p>
      </dgm:t>
    </dgm:pt>
    <dgm:pt modelId="{FEDC1CD2-13CF-41C1-85D6-B9AE8DD91731}">
      <dgm:prSet phldrT="[Text]"/>
      <dgm:spPr/>
      <dgm:t>
        <a:bodyPr/>
        <a:lstStyle/>
        <a:p>
          <a:r>
            <a:rPr lang="en-US" dirty="0" smtClean="0"/>
            <a:t>Forest School</a:t>
          </a:r>
          <a:endParaRPr lang="en-US" dirty="0"/>
        </a:p>
      </dgm:t>
    </dgm:pt>
    <dgm:pt modelId="{66652B9C-AE14-4B14-8AB4-6DFF8E06E0D0}" type="parTrans" cxnId="{DBB18F0A-91C7-4143-8974-A4B7B675F344}">
      <dgm:prSet/>
      <dgm:spPr/>
      <dgm:t>
        <a:bodyPr/>
        <a:lstStyle/>
        <a:p>
          <a:endParaRPr lang="en-US"/>
        </a:p>
      </dgm:t>
    </dgm:pt>
    <dgm:pt modelId="{B98FA39E-1F9D-4194-8AC7-9D23A56EEE6C}" type="sibTrans" cxnId="{DBB18F0A-91C7-4143-8974-A4B7B675F344}">
      <dgm:prSet/>
      <dgm:spPr/>
      <dgm:t>
        <a:bodyPr/>
        <a:lstStyle/>
        <a:p>
          <a:endParaRPr lang="en-US"/>
        </a:p>
      </dgm:t>
    </dgm:pt>
    <dgm:pt modelId="{6D516349-4EF9-41AE-8BE0-A579106D76F1}">
      <dgm:prSet phldrT="[Text]"/>
      <dgm:spPr/>
      <dgm:t>
        <a:bodyPr/>
        <a:lstStyle/>
        <a:p>
          <a:r>
            <a:rPr lang="en-US" dirty="0" smtClean="0"/>
            <a:t>Read, Write Inc.</a:t>
          </a:r>
          <a:endParaRPr lang="en-US" dirty="0"/>
        </a:p>
      </dgm:t>
    </dgm:pt>
    <dgm:pt modelId="{57BC9E1D-CED6-4604-BE8C-A85EB3B40CFD}" type="parTrans" cxnId="{6433AD0F-D46B-47DC-8D94-1C71735D75EB}">
      <dgm:prSet/>
      <dgm:spPr/>
      <dgm:t>
        <a:bodyPr/>
        <a:lstStyle/>
        <a:p>
          <a:endParaRPr lang="en-US"/>
        </a:p>
      </dgm:t>
    </dgm:pt>
    <dgm:pt modelId="{C5D420D5-B13C-4D80-922D-0E88CB2F37A7}" type="sibTrans" cxnId="{6433AD0F-D46B-47DC-8D94-1C71735D75EB}">
      <dgm:prSet/>
      <dgm:spPr/>
      <dgm:t>
        <a:bodyPr/>
        <a:lstStyle/>
        <a:p>
          <a:endParaRPr lang="en-US"/>
        </a:p>
      </dgm:t>
    </dgm:pt>
    <dgm:pt modelId="{60E91AAA-2606-4A23-B012-5A364BF05C92}">
      <dgm:prSet phldrT="[Text]"/>
      <dgm:spPr/>
      <dgm:t>
        <a:bodyPr/>
        <a:lstStyle/>
        <a:p>
          <a:r>
            <a:rPr lang="en-US" dirty="0" smtClean="0"/>
            <a:t>Literacy</a:t>
          </a:r>
          <a:endParaRPr lang="en-US" dirty="0"/>
        </a:p>
      </dgm:t>
    </dgm:pt>
    <dgm:pt modelId="{C2EFCFB6-FC6E-4FCD-B49C-58E28539910F}" type="parTrans" cxnId="{4B891F6B-DBB9-45FB-B09E-4CF3267C7548}">
      <dgm:prSet/>
      <dgm:spPr/>
      <dgm:t>
        <a:bodyPr/>
        <a:lstStyle/>
        <a:p>
          <a:endParaRPr lang="en-US"/>
        </a:p>
      </dgm:t>
    </dgm:pt>
    <dgm:pt modelId="{09E8D777-CC47-4754-9D09-6319E397D047}" type="sibTrans" cxnId="{4B891F6B-DBB9-45FB-B09E-4CF3267C7548}">
      <dgm:prSet/>
      <dgm:spPr/>
      <dgm:t>
        <a:bodyPr/>
        <a:lstStyle/>
        <a:p>
          <a:endParaRPr lang="en-US"/>
        </a:p>
      </dgm:t>
    </dgm:pt>
    <dgm:pt modelId="{4BCA35C4-FA93-467F-80BE-FB0F3F651138}" type="pres">
      <dgm:prSet presAssocID="{CA1FF64F-0DA7-4152-BA67-ACA62DCB196C}" presName="Name0" presStyleCnt="0">
        <dgm:presLayoutVars>
          <dgm:chPref val="1"/>
          <dgm:dir/>
          <dgm:animOne val="branch"/>
          <dgm:animLvl val="lvl"/>
          <dgm:resizeHandles/>
        </dgm:presLayoutVars>
      </dgm:prSet>
      <dgm:spPr/>
      <dgm:t>
        <a:bodyPr/>
        <a:lstStyle/>
        <a:p>
          <a:endParaRPr lang="en-US"/>
        </a:p>
      </dgm:t>
    </dgm:pt>
    <dgm:pt modelId="{3B729451-3F0B-4777-9279-B208C44F1C0E}" type="pres">
      <dgm:prSet presAssocID="{BACB85C4-542C-44C3-8036-B2E2232F9530}" presName="vertOne" presStyleCnt="0"/>
      <dgm:spPr/>
    </dgm:pt>
    <dgm:pt modelId="{4A66294F-6A1B-43AE-A65D-4047241146E0}" type="pres">
      <dgm:prSet presAssocID="{BACB85C4-542C-44C3-8036-B2E2232F9530}" presName="txOne" presStyleLbl="node0" presStyleIdx="0" presStyleCnt="1" custLinFactNeighborX="-59390" custLinFactNeighborY="-70975">
        <dgm:presLayoutVars>
          <dgm:chPref val="3"/>
        </dgm:presLayoutVars>
      </dgm:prSet>
      <dgm:spPr/>
      <dgm:t>
        <a:bodyPr/>
        <a:lstStyle/>
        <a:p>
          <a:endParaRPr lang="en-US"/>
        </a:p>
      </dgm:t>
    </dgm:pt>
    <dgm:pt modelId="{3D50F480-FBC8-4625-B3CD-C64E0FB361CC}" type="pres">
      <dgm:prSet presAssocID="{BACB85C4-542C-44C3-8036-B2E2232F9530}" presName="parTransOne" presStyleCnt="0"/>
      <dgm:spPr/>
    </dgm:pt>
    <dgm:pt modelId="{B59FA9F4-13B4-4D40-BC50-88F23B14A95F}" type="pres">
      <dgm:prSet presAssocID="{BACB85C4-542C-44C3-8036-B2E2232F9530}" presName="horzOne" presStyleCnt="0"/>
      <dgm:spPr/>
    </dgm:pt>
    <dgm:pt modelId="{1D8591D0-D45D-403D-992B-742EA177E7AA}" type="pres">
      <dgm:prSet presAssocID="{7C216D41-B0C0-4B9D-8541-104E3245C4A5}" presName="vertTwo" presStyleCnt="0"/>
      <dgm:spPr/>
    </dgm:pt>
    <dgm:pt modelId="{7648087C-9648-44FD-826C-66ADF4D2EF06}" type="pres">
      <dgm:prSet presAssocID="{7C216D41-B0C0-4B9D-8541-104E3245C4A5}" presName="txTwo" presStyleLbl="node2" presStyleIdx="0" presStyleCnt="2">
        <dgm:presLayoutVars>
          <dgm:chPref val="3"/>
        </dgm:presLayoutVars>
      </dgm:prSet>
      <dgm:spPr/>
      <dgm:t>
        <a:bodyPr/>
        <a:lstStyle/>
        <a:p>
          <a:endParaRPr lang="en-US"/>
        </a:p>
      </dgm:t>
    </dgm:pt>
    <dgm:pt modelId="{6113AB69-A38B-4E62-843D-7F712A964030}" type="pres">
      <dgm:prSet presAssocID="{7C216D41-B0C0-4B9D-8541-104E3245C4A5}" presName="parTransTwo" presStyleCnt="0"/>
      <dgm:spPr/>
    </dgm:pt>
    <dgm:pt modelId="{023D0D2F-C3DA-456B-A38C-11297B7EAB09}" type="pres">
      <dgm:prSet presAssocID="{7C216D41-B0C0-4B9D-8541-104E3245C4A5}" presName="horzTwo" presStyleCnt="0"/>
      <dgm:spPr/>
    </dgm:pt>
    <dgm:pt modelId="{3C87DEFC-8204-4DAB-8313-8BBD45623AB4}" type="pres">
      <dgm:prSet presAssocID="{3525EB91-44CA-4F04-A839-FCCEAE57B82B}" presName="vertThree" presStyleCnt="0"/>
      <dgm:spPr/>
    </dgm:pt>
    <dgm:pt modelId="{134B9BC8-7B5F-482D-A096-7AD8CA19FDEA}" type="pres">
      <dgm:prSet presAssocID="{3525EB91-44CA-4F04-A839-FCCEAE57B82B}" presName="txThree" presStyleLbl="node3" presStyleIdx="0" presStyleCnt="3">
        <dgm:presLayoutVars>
          <dgm:chPref val="3"/>
        </dgm:presLayoutVars>
      </dgm:prSet>
      <dgm:spPr/>
      <dgm:t>
        <a:bodyPr/>
        <a:lstStyle/>
        <a:p>
          <a:endParaRPr lang="en-US"/>
        </a:p>
      </dgm:t>
    </dgm:pt>
    <dgm:pt modelId="{B2A274C4-A9A9-47DA-B24B-E487F8A6B8F1}" type="pres">
      <dgm:prSet presAssocID="{3525EB91-44CA-4F04-A839-FCCEAE57B82B}" presName="horzThree" presStyleCnt="0"/>
      <dgm:spPr/>
    </dgm:pt>
    <dgm:pt modelId="{5CBA608F-5144-4E94-B108-C7B83D7238B2}" type="pres">
      <dgm:prSet presAssocID="{D5B36CFA-F9B1-41E2-B567-4BD430C066E7}" presName="sibSpaceThree" presStyleCnt="0"/>
      <dgm:spPr/>
    </dgm:pt>
    <dgm:pt modelId="{F7BACAD0-631D-4318-A5D1-A9C9B3B3BE6E}" type="pres">
      <dgm:prSet presAssocID="{FEDC1CD2-13CF-41C1-85D6-B9AE8DD91731}" presName="vertThree" presStyleCnt="0"/>
      <dgm:spPr/>
    </dgm:pt>
    <dgm:pt modelId="{91E32F7C-ADF6-4C86-9EA1-121DD1583A4C}" type="pres">
      <dgm:prSet presAssocID="{FEDC1CD2-13CF-41C1-85D6-B9AE8DD91731}" presName="txThree" presStyleLbl="node3" presStyleIdx="1" presStyleCnt="3">
        <dgm:presLayoutVars>
          <dgm:chPref val="3"/>
        </dgm:presLayoutVars>
      </dgm:prSet>
      <dgm:spPr/>
      <dgm:t>
        <a:bodyPr/>
        <a:lstStyle/>
        <a:p>
          <a:endParaRPr lang="en-US"/>
        </a:p>
      </dgm:t>
    </dgm:pt>
    <dgm:pt modelId="{56B04EE3-7D66-4792-AD6D-96E8F90CC052}" type="pres">
      <dgm:prSet presAssocID="{FEDC1CD2-13CF-41C1-85D6-B9AE8DD91731}" presName="horzThree" presStyleCnt="0"/>
      <dgm:spPr/>
    </dgm:pt>
    <dgm:pt modelId="{56EAC4E1-66C6-424D-B197-D6A2438DEE81}" type="pres">
      <dgm:prSet presAssocID="{05894C12-5B76-4898-95E3-FDEDD6599C31}" presName="sibSpaceTwo" presStyleCnt="0"/>
      <dgm:spPr/>
    </dgm:pt>
    <dgm:pt modelId="{223D9BAF-991A-4EBA-987E-7934DBC2038B}" type="pres">
      <dgm:prSet presAssocID="{6D516349-4EF9-41AE-8BE0-A579106D76F1}" presName="vertTwo" presStyleCnt="0"/>
      <dgm:spPr/>
    </dgm:pt>
    <dgm:pt modelId="{6750FAD1-4B67-463E-89D6-1D1E8D6FEE7D}" type="pres">
      <dgm:prSet presAssocID="{6D516349-4EF9-41AE-8BE0-A579106D76F1}" presName="txTwo" presStyleLbl="node2" presStyleIdx="1" presStyleCnt="2">
        <dgm:presLayoutVars>
          <dgm:chPref val="3"/>
        </dgm:presLayoutVars>
      </dgm:prSet>
      <dgm:spPr/>
      <dgm:t>
        <a:bodyPr/>
        <a:lstStyle/>
        <a:p>
          <a:endParaRPr lang="en-US"/>
        </a:p>
      </dgm:t>
    </dgm:pt>
    <dgm:pt modelId="{C1099309-4E8E-4D93-A966-902CBEBD4A01}" type="pres">
      <dgm:prSet presAssocID="{6D516349-4EF9-41AE-8BE0-A579106D76F1}" presName="parTransTwo" presStyleCnt="0"/>
      <dgm:spPr/>
    </dgm:pt>
    <dgm:pt modelId="{E5401A8C-4F19-4426-85D9-B878B1780812}" type="pres">
      <dgm:prSet presAssocID="{6D516349-4EF9-41AE-8BE0-A579106D76F1}" presName="horzTwo" presStyleCnt="0"/>
      <dgm:spPr/>
    </dgm:pt>
    <dgm:pt modelId="{17776357-8D71-4B4C-8007-DBB3825937BF}" type="pres">
      <dgm:prSet presAssocID="{60E91AAA-2606-4A23-B012-5A364BF05C92}" presName="vertThree" presStyleCnt="0"/>
      <dgm:spPr/>
    </dgm:pt>
    <dgm:pt modelId="{C7E20090-E86F-4777-9F43-7117D84E1F33}" type="pres">
      <dgm:prSet presAssocID="{60E91AAA-2606-4A23-B012-5A364BF05C92}" presName="txThree" presStyleLbl="node3" presStyleIdx="2" presStyleCnt="3" custLinFactNeighborX="36" custLinFactNeighborY="28689">
        <dgm:presLayoutVars>
          <dgm:chPref val="3"/>
        </dgm:presLayoutVars>
      </dgm:prSet>
      <dgm:spPr/>
      <dgm:t>
        <a:bodyPr/>
        <a:lstStyle/>
        <a:p>
          <a:endParaRPr lang="en-US"/>
        </a:p>
      </dgm:t>
    </dgm:pt>
    <dgm:pt modelId="{0763F376-BE0B-48DC-8C34-6C8975CCA639}" type="pres">
      <dgm:prSet presAssocID="{60E91AAA-2606-4A23-B012-5A364BF05C92}" presName="horzThree" presStyleCnt="0"/>
      <dgm:spPr/>
    </dgm:pt>
  </dgm:ptLst>
  <dgm:cxnLst>
    <dgm:cxn modelId="{62D15E33-350D-477D-8597-5066558673DF}" type="presOf" srcId="{3525EB91-44CA-4F04-A839-FCCEAE57B82B}" destId="{134B9BC8-7B5F-482D-A096-7AD8CA19FDEA}" srcOrd="0" destOrd="0" presId="urn:microsoft.com/office/officeart/2005/8/layout/hierarchy4"/>
    <dgm:cxn modelId="{49D21E1D-8112-48F4-A888-72EBB283B292}" type="presOf" srcId="{6D516349-4EF9-41AE-8BE0-A579106D76F1}" destId="{6750FAD1-4B67-463E-89D6-1D1E8D6FEE7D}" srcOrd="0" destOrd="0" presId="urn:microsoft.com/office/officeart/2005/8/layout/hierarchy4"/>
    <dgm:cxn modelId="{2509D7E6-5E60-438F-9DC7-72B6A31ABF20}" type="presOf" srcId="{FEDC1CD2-13CF-41C1-85D6-B9AE8DD91731}" destId="{91E32F7C-ADF6-4C86-9EA1-121DD1583A4C}" srcOrd="0" destOrd="0" presId="urn:microsoft.com/office/officeart/2005/8/layout/hierarchy4"/>
    <dgm:cxn modelId="{D715B4A0-F55B-4B43-9B22-448E7DC4C554}" srcId="{CA1FF64F-0DA7-4152-BA67-ACA62DCB196C}" destId="{BACB85C4-542C-44C3-8036-B2E2232F9530}" srcOrd="0" destOrd="0" parTransId="{C287A8F7-3E74-49A6-963A-1271875F645C}" sibTransId="{E06C1B75-8062-4196-B19A-279356F91043}"/>
    <dgm:cxn modelId="{DBB18F0A-91C7-4143-8974-A4B7B675F344}" srcId="{7C216D41-B0C0-4B9D-8541-104E3245C4A5}" destId="{FEDC1CD2-13CF-41C1-85D6-B9AE8DD91731}" srcOrd="1" destOrd="0" parTransId="{66652B9C-AE14-4B14-8AB4-6DFF8E06E0D0}" sibTransId="{B98FA39E-1F9D-4194-8AC7-9D23A56EEE6C}"/>
    <dgm:cxn modelId="{CEEFD6EA-7E18-40D4-84A9-EDF518C3F4AE}" srcId="{BACB85C4-542C-44C3-8036-B2E2232F9530}" destId="{7C216D41-B0C0-4B9D-8541-104E3245C4A5}" srcOrd="0" destOrd="0" parTransId="{3B70FF4E-1F72-4DE9-AEE5-BC0DDD52F7EF}" sibTransId="{05894C12-5B76-4898-95E3-FDEDD6599C31}"/>
    <dgm:cxn modelId="{8178DE6F-F3C8-4B43-8892-71CF2268E198}" type="presOf" srcId="{BACB85C4-542C-44C3-8036-B2E2232F9530}" destId="{4A66294F-6A1B-43AE-A65D-4047241146E0}" srcOrd="0" destOrd="0" presId="urn:microsoft.com/office/officeart/2005/8/layout/hierarchy4"/>
    <dgm:cxn modelId="{6433AD0F-D46B-47DC-8D94-1C71735D75EB}" srcId="{BACB85C4-542C-44C3-8036-B2E2232F9530}" destId="{6D516349-4EF9-41AE-8BE0-A579106D76F1}" srcOrd="1" destOrd="0" parTransId="{57BC9E1D-CED6-4604-BE8C-A85EB3B40CFD}" sibTransId="{C5D420D5-B13C-4D80-922D-0E88CB2F37A7}"/>
    <dgm:cxn modelId="{421AC8A2-3F82-4575-92C7-949ACB8558CB}" type="presOf" srcId="{CA1FF64F-0DA7-4152-BA67-ACA62DCB196C}" destId="{4BCA35C4-FA93-467F-80BE-FB0F3F651138}" srcOrd="0" destOrd="0" presId="urn:microsoft.com/office/officeart/2005/8/layout/hierarchy4"/>
    <dgm:cxn modelId="{6DFB3D9A-C2B3-4A50-8480-81F140D852EA}" srcId="{7C216D41-B0C0-4B9D-8541-104E3245C4A5}" destId="{3525EB91-44CA-4F04-A839-FCCEAE57B82B}" srcOrd="0" destOrd="0" parTransId="{DA898DFB-697E-4382-A13C-8154172DCC3C}" sibTransId="{D5B36CFA-F9B1-41E2-B567-4BD430C066E7}"/>
    <dgm:cxn modelId="{4B891F6B-DBB9-45FB-B09E-4CF3267C7548}" srcId="{6D516349-4EF9-41AE-8BE0-A579106D76F1}" destId="{60E91AAA-2606-4A23-B012-5A364BF05C92}" srcOrd="0" destOrd="0" parTransId="{C2EFCFB6-FC6E-4FCD-B49C-58E28539910F}" sibTransId="{09E8D777-CC47-4754-9D09-6319E397D047}"/>
    <dgm:cxn modelId="{BAC439D5-5383-4C19-B25D-67E89C438CA3}" type="presOf" srcId="{60E91AAA-2606-4A23-B012-5A364BF05C92}" destId="{C7E20090-E86F-4777-9F43-7117D84E1F33}" srcOrd="0" destOrd="0" presId="urn:microsoft.com/office/officeart/2005/8/layout/hierarchy4"/>
    <dgm:cxn modelId="{04EC63E6-F855-4CB4-994C-2F028A47015E}" type="presOf" srcId="{7C216D41-B0C0-4B9D-8541-104E3245C4A5}" destId="{7648087C-9648-44FD-826C-66ADF4D2EF06}" srcOrd="0" destOrd="0" presId="urn:microsoft.com/office/officeart/2005/8/layout/hierarchy4"/>
    <dgm:cxn modelId="{074F6C52-5D92-46DC-B925-972710C00649}" type="presParOf" srcId="{4BCA35C4-FA93-467F-80BE-FB0F3F651138}" destId="{3B729451-3F0B-4777-9279-B208C44F1C0E}" srcOrd="0" destOrd="0" presId="urn:microsoft.com/office/officeart/2005/8/layout/hierarchy4"/>
    <dgm:cxn modelId="{FA8FC1DC-7C40-45BE-A057-E3C00BD39302}" type="presParOf" srcId="{3B729451-3F0B-4777-9279-B208C44F1C0E}" destId="{4A66294F-6A1B-43AE-A65D-4047241146E0}" srcOrd="0" destOrd="0" presId="urn:microsoft.com/office/officeart/2005/8/layout/hierarchy4"/>
    <dgm:cxn modelId="{0AB326A9-F501-4BE9-9ABC-76CB34D25082}" type="presParOf" srcId="{3B729451-3F0B-4777-9279-B208C44F1C0E}" destId="{3D50F480-FBC8-4625-B3CD-C64E0FB361CC}" srcOrd="1" destOrd="0" presId="urn:microsoft.com/office/officeart/2005/8/layout/hierarchy4"/>
    <dgm:cxn modelId="{70B89282-A77D-4DD3-B68A-FD1C7A9EDD7E}" type="presParOf" srcId="{3B729451-3F0B-4777-9279-B208C44F1C0E}" destId="{B59FA9F4-13B4-4D40-BC50-88F23B14A95F}" srcOrd="2" destOrd="0" presId="urn:microsoft.com/office/officeart/2005/8/layout/hierarchy4"/>
    <dgm:cxn modelId="{2E64AD30-3243-4A03-A542-DD80CD19395E}" type="presParOf" srcId="{B59FA9F4-13B4-4D40-BC50-88F23B14A95F}" destId="{1D8591D0-D45D-403D-992B-742EA177E7AA}" srcOrd="0" destOrd="0" presId="urn:microsoft.com/office/officeart/2005/8/layout/hierarchy4"/>
    <dgm:cxn modelId="{E4B34BBB-3F7B-4506-988E-27268A3EB8B1}" type="presParOf" srcId="{1D8591D0-D45D-403D-992B-742EA177E7AA}" destId="{7648087C-9648-44FD-826C-66ADF4D2EF06}" srcOrd="0" destOrd="0" presId="urn:microsoft.com/office/officeart/2005/8/layout/hierarchy4"/>
    <dgm:cxn modelId="{05F2473C-6A38-4B03-9624-A942BDEB94D0}" type="presParOf" srcId="{1D8591D0-D45D-403D-992B-742EA177E7AA}" destId="{6113AB69-A38B-4E62-843D-7F712A964030}" srcOrd="1" destOrd="0" presId="urn:microsoft.com/office/officeart/2005/8/layout/hierarchy4"/>
    <dgm:cxn modelId="{750E7FEA-3B06-46C2-8E39-8852E7B26FF5}" type="presParOf" srcId="{1D8591D0-D45D-403D-992B-742EA177E7AA}" destId="{023D0D2F-C3DA-456B-A38C-11297B7EAB09}" srcOrd="2" destOrd="0" presId="urn:microsoft.com/office/officeart/2005/8/layout/hierarchy4"/>
    <dgm:cxn modelId="{F18E973F-BE43-4F64-87D5-311982D55043}" type="presParOf" srcId="{023D0D2F-C3DA-456B-A38C-11297B7EAB09}" destId="{3C87DEFC-8204-4DAB-8313-8BBD45623AB4}" srcOrd="0" destOrd="0" presId="urn:microsoft.com/office/officeart/2005/8/layout/hierarchy4"/>
    <dgm:cxn modelId="{2B933626-4D5C-4B08-A4EA-78C0810B7B4A}" type="presParOf" srcId="{3C87DEFC-8204-4DAB-8313-8BBD45623AB4}" destId="{134B9BC8-7B5F-482D-A096-7AD8CA19FDEA}" srcOrd="0" destOrd="0" presId="urn:microsoft.com/office/officeart/2005/8/layout/hierarchy4"/>
    <dgm:cxn modelId="{2C55DF48-FE3D-474D-BD62-12FBC1DA3837}" type="presParOf" srcId="{3C87DEFC-8204-4DAB-8313-8BBD45623AB4}" destId="{B2A274C4-A9A9-47DA-B24B-E487F8A6B8F1}" srcOrd="1" destOrd="0" presId="urn:microsoft.com/office/officeart/2005/8/layout/hierarchy4"/>
    <dgm:cxn modelId="{C3997B0A-64CB-4938-A9E9-10B39D41E869}" type="presParOf" srcId="{023D0D2F-C3DA-456B-A38C-11297B7EAB09}" destId="{5CBA608F-5144-4E94-B108-C7B83D7238B2}" srcOrd="1" destOrd="0" presId="urn:microsoft.com/office/officeart/2005/8/layout/hierarchy4"/>
    <dgm:cxn modelId="{9AB282D5-CAAD-4568-A5EB-E92B43A7BE61}" type="presParOf" srcId="{023D0D2F-C3DA-456B-A38C-11297B7EAB09}" destId="{F7BACAD0-631D-4318-A5D1-A9C9B3B3BE6E}" srcOrd="2" destOrd="0" presId="urn:microsoft.com/office/officeart/2005/8/layout/hierarchy4"/>
    <dgm:cxn modelId="{82BE9DEE-FA06-46CF-BA26-37D154447190}" type="presParOf" srcId="{F7BACAD0-631D-4318-A5D1-A9C9B3B3BE6E}" destId="{91E32F7C-ADF6-4C86-9EA1-121DD1583A4C}" srcOrd="0" destOrd="0" presId="urn:microsoft.com/office/officeart/2005/8/layout/hierarchy4"/>
    <dgm:cxn modelId="{EA5B9A92-1C48-4AA5-A648-C175F9964827}" type="presParOf" srcId="{F7BACAD0-631D-4318-A5D1-A9C9B3B3BE6E}" destId="{56B04EE3-7D66-4792-AD6D-96E8F90CC052}" srcOrd="1" destOrd="0" presId="urn:microsoft.com/office/officeart/2005/8/layout/hierarchy4"/>
    <dgm:cxn modelId="{E22DB60A-5003-4E0A-AEC3-C62BAF4EC8CD}" type="presParOf" srcId="{B59FA9F4-13B4-4D40-BC50-88F23B14A95F}" destId="{56EAC4E1-66C6-424D-B197-D6A2438DEE81}" srcOrd="1" destOrd="0" presId="urn:microsoft.com/office/officeart/2005/8/layout/hierarchy4"/>
    <dgm:cxn modelId="{8707D9C6-DC58-4CD5-A7C6-60D94B25A35A}" type="presParOf" srcId="{B59FA9F4-13B4-4D40-BC50-88F23B14A95F}" destId="{223D9BAF-991A-4EBA-987E-7934DBC2038B}" srcOrd="2" destOrd="0" presId="urn:microsoft.com/office/officeart/2005/8/layout/hierarchy4"/>
    <dgm:cxn modelId="{02F40C05-B6BD-433B-A092-36313A571300}" type="presParOf" srcId="{223D9BAF-991A-4EBA-987E-7934DBC2038B}" destId="{6750FAD1-4B67-463E-89D6-1D1E8D6FEE7D}" srcOrd="0" destOrd="0" presId="urn:microsoft.com/office/officeart/2005/8/layout/hierarchy4"/>
    <dgm:cxn modelId="{A2198401-106D-476C-89FA-3F71D4711096}" type="presParOf" srcId="{223D9BAF-991A-4EBA-987E-7934DBC2038B}" destId="{C1099309-4E8E-4D93-A966-902CBEBD4A01}" srcOrd="1" destOrd="0" presId="urn:microsoft.com/office/officeart/2005/8/layout/hierarchy4"/>
    <dgm:cxn modelId="{B645B62B-460B-4F15-B877-DB7AE709C68F}" type="presParOf" srcId="{223D9BAF-991A-4EBA-987E-7934DBC2038B}" destId="{E5401A8C-4F19-4426-85D9-B878B1780812}" srcOrd="2" destOrd="0" presId="urn:microsoft.com/office/officeart/2005/8/layout/hierarchy4"/>
    <dgm:cxn modelId="{6FB8E81D-287C-44BF-B24B-F1DC60A69A7A}" type="presParOf" srcId="{E5401A8C-4F19-4426-85D9-B878B1780812}" destId="{17776357-8D71-4B4C-8007-DBB3825937BF}" srcOrd="0" destOrd="0" presId="urn:microsoft.com/office/officeart/2005/8/layout/hierarchy4"/>
    <dgm:cxn modelId="{8CE8BEEF-DBF2-4FA2-9A00-CA808C8D3AD6}" type="presParOf" srcId="{17776357-8D71-4B4C-8007-DBB3825937BF}" destId="{C7E20090-E86F-4777-9F43-7117D84E1F33}" srcOrd="0" destOrd="0" presId="urn:microsoft.com/office/officeart/2005/8/layout/hierarchy4"/>
    <dgm:cxn modelId="{D7B5DA5E-F204-4286-805D-B0ACC0568A62}" type="presParOf" srcId="{17776357-8D71-4B4C-8007-DBB3825937BF}" destId="{0763F376-BE0B-48DC-8C34-6C8975CCA639}"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FDF1A3-3F89-4F06-9103-295CCB399225}"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1477AEF6-8D7A-4820-815C-29755162C5E1}">
      <dgm:prSet phldrT="[Text]"/>
      <dgm:spPr/>
      <dgm:t>
        <a:bodyPr/>
        <a:lstStyle/>
        <a:p>
          <a:r>
            <a:rPr lang="en-US" dirty="0" smtClean="0"/>
            <a:t>Super Learning Days</a:t>
          </a:r>
          <a:endParaRPr lang="en-US" dirty="0"/>
        </a:p>
      </dgm:t>
    </dgm:pt>
    <dgm:pt modelId="{557375C3-71F3-4B70-ACE7-3FF379F8139A}" type="parTrans" cxnId="{978DEA83-C71F-4030-86A3-0EF1311F8092}">
      <dgm:prSet/>
      <dgm:spPr/>
      <dgm:t>
        <a:bodyPr/>
        <a:lstStyle/>
        <a:p>
          <a:endParaRPr lang="en-US"/>
        </a:p>
      </dgm:t>
    </dgm:pt>
    <dgm:pt modelId="{21F1BB09-9780-41F5-B3C5-69FD308F632D}" type="sibTrans" cxnId="{978DEA83-C71F-4030-86A3-0EF1311F8092}">
      <dgm:prSet/>
      <dgm:spPr/>
      <dgm:t>
        <a:bodyPr/>
        <a:lstStyle/>
        <a:p>
          <a:endParaRPr lang="en-US"/>
        </a:p>
      </dgm:t>
    </dgm:pt>
    <dgm:pt modelId="{B9E21AFB-6B5A-4E74-B160-B63601564A11}">
      <dgm:prSet phldrT="[Text]"/>
      <dgm:spPr/>
      <dgm:t>
        <a:bodyPr/>
        <a:lstStyle/>
        <a:p>
          <a:r>
            <a:rPr lang="en-US" dirty="0" smtClean="0"/>
            <a:t>Partnership with Parents</a:t>
          </a:r>
          <a:endParaRPr lang="en-US" dirty="0"/>
        </a:p>
      </dgm:t>
    </dgm:pt>
    <dgm:pt modelId="{EE1C50BC-71FD-4F96-A620-34BADEA4058D}" type="parTrans" cxnId="{479B4205-DAFB-46A8-B732-471DB0BC231D}">
      <dgm:prSet/>
      <dgm:spPr/>
      <dgm:t>
        <a:bodyPr/>
        <a:lstStyle/>
        <a:p>
          <a:endParaRPr lang="en-US"/>
        </a:p>
      </dgm:t>
    </dgm:pt>
    <dgm:pt modelId="{1AD84271-8391-44C4-A7C4-B531BC1EED00}" type="sibTrans" cxnId="{479B4205-DAFB-46A8-B732-471DB0BC231D}">
      <dgm:prSet/>
      <dgm:spPr/>
      <dgm:t>
        <a:bodyPr/>
        <a:lstStyle/>
        <a:p>
          <a:endParaRPr lang="en-US"/>
        </a:p>
      </dgm:t>
    </dgm:pt>
    <dgm:pt modelId="{229F9078-A92E-4C34-B73D-CD885A04E2F3}">
      <dgm:prSet phldrT="[Text]"/>
      <dgm:spPr/>
      <dgm:t>
        <a:bodyPr/>
        <a:lstStyle/>
        <a:p>
          <a:r>
            <a:rPr lang="en-US" dirty="0" smtClean="0"/>
            <a:t>Independence </a:t>
          </a:r>
          <a:endParaRPr lang="en-US" dirty="0"/>
        </a:p>
      </dgm:t>
    </dgm:pt>
    <dgm:pt modelId="{5DDD2B6B-C730-4272-9A98-7EF4A251C67C}" type="parTrans" cxnId="{FD11CA68-CEB3-4220-98AA-8B98B00F7B85}">
      <dgm:prSet/>
      <dgm:spPr/>
      <dgm:t>
        <a:bodyPr/>
        <a:lstStyle/>
        <a:p>
          <a:endParaRPr lang="en-US"/>
        </a:p>
      </dgm:t>
    </dgm:pt>
    <dgm:pt modelId="{4D302105-7F24-464E-998B-F4F9EBF0B029}" type="sibTrans" cxnId="{FD11CA68-CEB3-4220-98AA-8B98B00F7B85}">
      <dgm:prSet/>
      <dgm:spPr/>
      <dgm:t>
        <a:bodyPr/>
        <a:lstStyle/>
        <a:p>
          <a:endParaRPr lang="en-US"/>
        </a:p>
      </dgm:t>
    </dgm:pt>
    <dgm:pt modelId="{DAC235AD-F2E7-4D03-AB8B-526F0ED6958E}">
      <dgm:prSet phldrT="[Text]"/>
      <dgm:spPr/>
      <dgm:t>
        <a:bodyPr/>
        <a:lstStyle/>
        <a:p>
          <a:r>
            <a:rPr lang="en-US" dirty="0" smtClean="0"/>
            <a:t>Real PE</a:t>
          </a:r>
          <a:endParaRPr lang="en-US" dirty="0"/>
        </a:p>
      </dgm:t>
    </dgm:pt>
    <dgm:pt modelId="{A829AC00-655B-4C8D-8468-C3A21CAC074C}" type="parTrans" cxnId="{605C20F9-2CE9-41E1-8B9C-8D340F5ED135}">
      <dgm:prSet/>
      <dgm:spPr/>
      <dgm:t>
        <a:bodyPr/>
        <a:lstStyle/>
        <a:p>
          <a:endParaRPr lang="en-US"/>
        </a:p>
      </dgm:t>
    </dgm:pt>
    <dgm:pt modelId="{33B2FE15-1126-4576-AC59-19CE997B54CC}" type="sibTrans" cxnId="{605C20F9-2CE9-41E1-8B9C-8D340F5ED135}">
      <dgm:prSet/>
      <dgm:spPr/>
      <dgm:t>
        <a:bodyPr/>
        <a:lstStyle/>
        <a:p>
          <a:endParaRPr lang="en-US"/>
        </a:p>
      </dgm:t>
    </dgm:pt>
    <dgm:pt modelId="{11656FE0-8DDA-4C04-A0A7-3B2C0C6C3900}">
      <dgm:prSet phldrT="[Text]"/>
      <dgm:spPr/>
      <dgm:t>
        <a:bodyPr/>
        <a:lstStyle/>
        <a:p>
          <a:r>
            <a:rPr lang="en-US" dirty="0" smtClean="0"/>
            <a:t>Happy and Fun</a:t>
          </a:r>
          <a:endParaRPr lang="en-US" dirty="0"/>
        </a:p>
      </dgm:t>
    </dgm:pt>
    <dgm:pt modelId="{3D80EC08-93BC-4AE4-AD6B-BFE0B6B50229}" type="sibTrans" cxnId="{A4CEC6C9-57B6-4E82-A918-66683059DCFB}">
      <dgm:prSet/>
      <dgm:spPr/>
      <dgm:t>
        <a:bodyPr/>
        <a:lstStyle/>
        <a:p>
          <a:endParaRPr lang="en-US"/>
        </a:p>
      </dgm:t>
    </dgm:pt>
    <dgm:pt modelId="{E5403B04-8C06-49F0-9C26-E127C6A849E5}" type="parTrans" cxnId="{A4CEC6C9-57B6-4E82-A918-66683059DCFB}">
      <dgm:prSet/>
      <dgm:spPr/>
      <dgm:t>
        <a:bodyPr/>
        <a:lstStyle/>
        <a:p>
          <a:endParaRPr lang="en-US"/>
        </a:p>
      </dgm:t>
    </dgm:pt>
    <dgm:pt modelId="{B4E33FDB-4AA2-4F58-B6DE-B1EC4E49EA5D}">
      <dgm:prSet phldrT="[Text]"/>
      <dgm:spPr/>
      <dgm:t>
        <a:bodyPr/>
        <a:lstStyle/>
        <a:p>
          <a:r>
            <a:rPr lang="en-US" dirty="0" smtClean="0"/>
            <a:t>Inclusion</a:t>
          </a:r>
          <a:endParaRPr lang="en-US" dirty="0"/>
        </a:p>
      </dgm:t>
    </dgm:pt>
    <dgm:pt modelId="{03B87196-9208-4A0C-96DC-3220466B9FFA}" type="sibTrans" cxnId="{784F8FED-8A08-415D-8DBD-7C413151099F}">
      <dgm:prSet/>
      <dgm:spPr/>
      <dgm:t>
        <a:bodyPr/>
        <a:lstStyle/>
        <a:p>
          <a:endParaRPr lang="en-US"/>
        </a:p>
      </dgm:t>
    </dgm:pt>
    <dgm:pt modelId="{06E52ED9-6DB5-438D-A46A-5FEA1FEB93EC}" type="parTrans" cxnId="{784F8FED-8A08-415D-8DBD-7C413151099F}">
      <dgm:prSet/>
      <dgm:spPr/>
      <dgm:t>
        <a:bodyPr/>
        <a:lstStyle/>
        <a:p>
          <a:endParaRPr lang="en-US"/>
        </a:p>
      </dgm:t>
    </dgm:pt>
    <dgm:pt modelId="{F8611BBD-CA0C-4580-AB3B-280D23A23E9E}" type="pres">
      <dgm:prSet presAssocID="{C3FDF1A3-3F89-4F06-9103-295CCB399225}" presName="Name0" presStyleCnt="0">
        <dgm:presLayoutVars>
          <dgm:chPref val="1"/>
          <dgm:dir/>
          <dgm:animOne val="branch"/>
          <dgm:animLvl val="lvl"/>
          <dgm:resizeHandles/>
        </dgm:presLayoutVars>
      </dgm:prSet>
      <dgm:spPr/>
      <dgm:t>
        <a:bodyPr/>
        <a:lstStyle/>
        <a:p>
          <a:endParaRPr lang="en-US"/>
        </a:p>
      </dgm:t>
    </dgm:pt>
    <dgm:pt modelId="{8677AACD-4A04-445D-9210-D1D1A8D9D212}" type="pres">
      <dgm:prSet presAssocID="{B4E33FDB-4AA2-4F58-B6DE-B1EC4E49EA5D}" presName="vertOne" presStyleCnt="0"/>
      <dgm:spPr/>
    </dgm:pt>
    <dgm:pt modelId="{A450F2C5-1E5A-4E9F-8941-AB45E4F8F3E1}" type="pres">
      <dgm:prSet presAssocID="{B4E33FDB-4AA2-4F58-B6DE-B1EC4E49EA5D}" presName="txOne" presStyleLbl="node0" presStyleIdx="0" presStyleCnt="1" custLinFactNeighborX="5053" custLinFactNeighborY="1932">
        <dgm:presLayoutVars>
          <dgm:chPref val="3"/>
        </dgm:presLayoutVars>
      </dgm:prSet>
      <dgm:spPr/>
      <dgm:t>
        <a:bodyPr/>
        <a:lstStyle/>
        <a:p>
          <a:endParaRPr lang="en-US"/>
        </a:p>
      </dgm:t>
    </dgm:pt>
    <dgm:pt modelId="{E04B0CE0-C427-43D7-AE7C-14AD5C669567}" type="pres">
      <dgm:prSet presAssocID="{B4E33FDB-4AA2-4F58-B6DE-B1EC4E49EA5D}" presName="parTransOne" presStyleCnt="0"/>
      <dgm:spPr/>
    </dgm:pt>
    <dgm:pt modelId="{AA202494-DF15-49A1-AAEE-561CA72B597A}" type="pres">
      <dgm:prSet presAssocID="{B4E33FDB-4AA2-4F58-B6DE-B1EC4E49EA5D}" presName="horzOne" presStyleCnt="0"/>
      <dgm:spPr/>
    </dgm:pt>
    <dgm:pt modelId="{24AE31F6-8671-4884-BC9D-C410AB4300FE}" type="pres">
      <dgm:prSet presAssocID="{1477AEF6-8D7A-4820-815C-29755162C5E1}" presName="vertTwo" presStyleCnt="0"/>
      <dgm:spPr/>
    </dgm:pt>
    <dgm:pt modelId="{A643567A-B032-46E3-B65D-FFC847A03211}" type="pres">
      <dgm:prSet presAssocID="{1477AEF6-8D7A-4820-815C-29755162C5E1}" presName="txTwo" presStyleLbl="node2" presStyleIdx="0" presStyleCnt="2">
        <dgm:presLayoutVars>
          <dgm:chPref val="3"/>
        </dgm:presLayoutVars>
      </dgm:prSet>
      <dgm:spPr/>
      <dgm:t>
        <a:bodyPr/>
        <a:lstStyle/>
        <a:p>
          <a:endParaRPr lang="en-US"/>
        </a:p>
      </dgm:t>
    </dgm:pt>
    <dgm:pt modelId="{9004F9FB-85F2-4ED8-9FFA-1EBB1A52566D}" type="pres">
      <dgm:prSet presAssocID="{1477AEF6-8D7A-4820-815C-29755162C5E1}" presName="parTransTwo" presStyleCnt="0"/>
      <dgm:spPr/>
    </dgm:pt>
    <dgm:pt modelId="{77BCD5DE-C9BF-4062-959D-A4C251BD7EE2}" type="pres">
      <dgm:prSet presAssocID="{1477AEF6-8D7A-4820-815C-29755162C5E1}" presName="horzTwo" presStyleCnt="0"/>
      <dgm:spPr/>
    </dgm:pt>
    <dgm:pt modelId="{C1D28E07-2BD6-408A-BFBE-9A55851C39ED}" type="pres">
      <dgm:prSet presAssocID="{B9E21AFB-6B5A-4E74-B160-B63601564A11}" presName="vertThree" presStyleCnt="0"/>
      <dgm:spPr/>
    </dgm:pt>
    <dgm:pt modelId="{0AE66168-0F0A-4797-82EE-748D3924BB41}" type="pres">
      <dgm:prSet presAssocID="{B9E21AFB-6B5A-4E74-B160-B63601564A11}" presName="txThree" presStyleLbl="node3" presStyleIdx="0" presStyleCnt="3">
        <dgm:presLayoutVars>
          <dgm:chPref val="3"/>
        </dgm:presLayoutVars>
      </dgm:prSet>
      <dgm:spPr/>
      <dgm:t>
        <a:bodyPr/>
        <a:lstStyle/>
        <a:p>
          <a:endParaRPr lang="en-US"/>
        </a:p>
      </dgm:t>
    </dgm:pt>
    <dgm:pt modelId="{F3C33016-F74B-43B2-87C2-9C82DA21BC42}" type="pres">
      <dgm:prSet presAssocID="{B9E21AFB-6B5A-4E74-B160-B63601564A11}" presName="horzThree" presStyleCnt="0"/>
      <dgm:spPr/>
    </dgm:pt>
    <dgm:pt modelId="{54E9180D-722D-4E99-BD30-A869DB650298}" type="pres">
      <dgm:prSet presAssocID="{1AD84271-8391-44C4-A7C4-B531BC1EED00}" presName="sibSpaceThree" presStyleCnt="0"/>
      <dgm:spPr/>
    </dgm:pt>
    <dgm:pt modelId="{F0C5D6D9-D5E2-4C01-A236-1C0D360AE122}" type="pres">
      <dgm:prSet presAssocID="{229F9078-A92E-4C34-B73D-CD885A04E2F3}" presName="vertThree" presStyleCnt="0"/>
      <dgm:spPr/>
    </dgm:pt>
    <dgm:pt modelId="{225CB405-0512-4D07-928F-59AE797D7F09}" type="pres">
      <dgm:prSet presAssocID="{229F9078-A92E-4C34-B73D-CD885A04E2F3}" presName="txThree" presStyleLbl="node3" presStyleIdx="1" presStyleCnt="3">
        <dgm:presLayoutVars>
          <dgm:chPref val="3"/>
        </dgm:presLayoutVars>
      </dgm:prSet>
      <dgm:spPr/>
      <dgm:t>
        <a:bodyPr/>
        <a:lstStyle/>
        <a:p>
          <a:endParaRPr lang="en-US"/>
        </a:p>
      </dgm:t>
    </dgm:pt>
    <dgm:pt modelId="{B364CA4F-B617-4217-8EA4-1A1F7F85E298}" type="pres">
      <dgm:prSet presAssocID="{229F9078-A92E-4C34-B73D-CD885A04E2F3}" presName="horzThree" presStyleCnt="0"/>
      <dgm:spPr/>
    </dgm:pt>
    <dgm:pt modelId="{A7C2B914-F86F-4FEF-9CF2-31B084A6E1C9}" type="pres">
      <dgm:prSet presAssocID="{21F1BB09-9780-41F5-B3C5-69FD308F632D}" presName="sibSpaceTwo" presStyleCnt="0"/>
      <dgm:spPr/>
    </dgm:pt>
    <dgm:pt modelId="{30C7CB5A-DCF6-461A-BBA6-4DFBDC965A99}" type="pres">
      <dgm:prSet presAssocID="{DAC235AD-F2E7-4D03-AB8B-526F0ED6958E}" presName="vertTwo" presStyleCnt="0"/>
      <dgm:spPr/>
    </dgm:pt>
    <dgm:pt modelId="{E89BFD83-C505-4580-B2F9-EF2F9160E325}" type="pres">
      <dgm:prSet presAssocID="{DAC235AD-F2E7-4D03-AB8B-526F0ED6958E}" presName="txTwo" presStyleLbl="node2" presStyleIdx="1" presStyleCnt="2">
        <dgm:presLayoutVars>
          <dgm:chPref val="3"/>
        </dgm:presLayoutVars>
      </dgm:prSet>
      <dgm:spPr/>
      <dgm:t>
        <a:bodyPr/>
        <a:lstStyle/>
        <a:p>
          <a:endParaRPr lang="en-US"/>
        </a:p>
      </dgm:t>
    </dgm:pt>
    <dgm:pt modelId="{0E5EC6D1-DC44-4D3A-BA4C-B2F8DFDC4E28}" type="pres">
      <dgm:prSet presAssocID="{DAC235AD-F2E7-4D03-AB8B-526F0ED6958E}" presName="parTransTwo" presStyleCnt="0"/>
      <dgm:spPr/>
    </dgm:pt>
    <dgm:pt modelId="{91F83AF1-F51E-4538-9D96-F04F3485D669}" type="pres">
      <dgm:prSet presAssocID="{DAC235AD-F2E7-4D03-AB8B-526F0ED6958E}" presName="horzTwo" presStyleCnt="0"/>
      <dgm:spPr/>
    </dgm:pt>
    <dgm:pt modelId="{E7A561B0-E3E6-4D6E-A547-8FD206111B4E}" type="pres">
      <dgm:prSet presAssocID="{11656FE0-8DDA-4C04-A0A7-3B2C0C6C3900}" presName="vertThree" presStyleCnt="0"/>
      <dgm:spPr/>
    </dgm:pt>
    <dgm:pt modelId="{204F3F8B-1406-4B16-828B-2BF21E925A67}" type="pres">
      <dgm:prSet presAssocID="{11656FE0-8DDA-4C04-A0A7-3B2C0C6C3900}" presName="txThree" presStyleLbl="node3" presStyleIdx="2" presStyleCnt="3">
        <dgm:presLayoutVars>
          <dgm:chPref val="3"/>
        </dgm:presLayoutVars>
      </dgm:prSet>
      <dgm:spPr/>
      <dgm:t>
        <a:bodyPr/>
        <a:lstStyle/>
        <a:p>
          <a:endParaRPr lang="en-US"/>
        </a:p>
      </dgm:t>
    </dgm:pt>
    <dgm:pt modelId="{4DF74B91-BA05-4AB0-BCF1-83F121B92864}" type="pres">
      <dgm:prSet presAssocID="{11656FE0-8DDA-4C04-A0A7-3B2C0C6C3900}" presName="horzThree" presStyleCnt="0"/>
      <dgm:spPr/>
    </dgm:pt>
  </dgm:ptLst>
  <dgm:cxnLst>
    <dgm:cxn modelId="{605C20F9-2CE9-41E1-8B9C-8D340F5ED135}" srcId="{B4E33FDB-4AA2-4F58-B6DE-B1EC4E49EA5D}" destId="{DAC235AD-F2E7-4D03-AB8B-526F0ED6958E}" srcOrd="1" destOrd="0" parTransId="{A829AC00-655B-4C8D-8468-C3A21CAC074C}" sibTransId="{33B2FE15-1126-4576-AC59-19CE997B54CC}"/>
    <dgm:cxn modelId="{A4CEC6C9-57B6-4E82-A918-66683059DCFB}" srcId="{DAC235AD-F2E7-4D03-AB8B-526F0ED6958E}" destId="{11656FE0-8DDA-4C04-A0A7-3B2C0C6C3900}" srcOrd="0" destOrd="0" parTransId="{E5403B04-8C06-49F0-9C26-E127C6A849E5}" sibTransId="{3D80EC08-93BC-4AE4-AD6B-BFE0B6B50229}"/>
    <dgm:cxn modelId="{978DEA83-C71F-4030-86A3-0EF1311F8092}" srcId="{B4E33FDB-4AA2-4F58-B6DE-B1EC4E49EA5D}" destId="{1477AEF6-8D7A-4820-815C-29755162C5E1}" srcOrd="0" destOrd="0" parTransId="{557375C3-71F3-4B70-ACE7-3FF379F8139A}" sibTransId="{21F1BB09-9780-41F5-B3C5-69FD308F632D}"/>
    <dgm:cxn modelId="{479B4205-DAFB-46A8-B732-471DB0BC231D}" srcId="{1477AEF6-8D7A-4820-815C-29755162C5E1}" destId="{B9E21AFB-6B5A-4E74-B160-B63601564A11}" srcOrd="0" destOrd="0" parTransId="{EE1C50BC-71FD-4F96-A620-34BADEA4058D}" sibTransId="{1AD84271-8391-44C4-A7C4-B531BC1EED00}"/>
    <dgm:cxn modelId="{3F53B171-89FD-4023-B0C6-B193A848F0E5}" type="presOf" srcId="{DAC235AD-F2E7-4D03-AB8B-526F0ED6958E}" destId="{E89BFD83-C505-4580-B2F9-EF2F9160E325}" srcOrd="0" destOrd="0" presId="urn:microsoft.com/office/officeart/2005/8/layout/architecture"/>
    <dgm:cxn modelId="{1953B3F5-934F-465F-B87B-42FA8C3C50AB}" type="presOf" srcId="{B9E21AFB-6B5A-4E74-B160-B63601564A11}" destId="{0AE66168-0F0A-4797-82EE-748D3924BB41}" srcOrd="0" destOrd="0" presId="urn:microsoft.com/office/officeart/2005/8/layout/architecture"/>
    <dgm:cxn modelId="{C1FA88EB-B091-4667-B37E-E2780D4AE0FB}" type="presOf" srcId="{11656FE0-8DDA-4C04-A0A7-3B2C0C6C3900}" destId="{204F3F8B-1406-4B16-828B-2BF21E925A67}" srcOrd="0" destOrd="0" presId="urn:microsoft.com/office/officeart/2005/8/layout/architecture"/>
    <dgm:cxn modelId="{FD11CA68-CEB3-4220-98AA-8B98B00F7B85}" srcId="{1477AEF6-8D7A-4820-815C-29755162C5E1}" destId="{229F9078-A92E-4C34-B73D-CD885A04E2F3}" srcOrd="1" destOrd="0" parTransId="{5DDD2B6B-C730-4272-9A98-7EF4A251C67C}" sibTransId="{4D302105-7F24-464E-998B-F4F9EBF0B029}"/>
    <dgm:cxn modelId="{E40ECFBC-843E-486F-90F8-51B7276B722B}" type="presOf" srcId="{1477AEF6-8D7A-4820-815C-29755162C5E1}" destId="{A643567A-B032-46E3-B65D-FFC847A03211}" srcOrd="0" destOrd="0" presId="urn:microsoft.com/office/officeart/2005/8/layout/architecture"/>
    <dgm:cxn modelId="{B69B282E-380D-4D6B-878C-ACD8A92296C4}" type="presOf" srcId="{C3FDF1A3-3F89-4F06-9103-295CCB399225}" destId="{F8611BBD-CA0C-4580-AB3B-280D23A23E9E}" srcOrd="0" destOrd="0" presId="urn:microsoft.com/office/officeart/2005/8/layout/architecture"/>
    <dgm:cxn modelId="{335C605E-6247-4613-AB4C-89E0242A592B}" type="presOf" srcId="{229F9078-A92E-4C34-B73D-CD885A04E2F3}" destId="{225CB405-0512-4D07-928F-59AE797D7F09}" srcOrd="0" destOrd="0" presId="urn:microsoft.com/office/officeart/2005/8/layout/architecture"/>
    <dgm:cxn modelId="{784F8FED-8A08-415D-8DBD-7C413151099F}" srcId="{C3FDF1A3-3F89-4F06-9103-295CCB399225}" destId="{B4E33FDB-4AA2-4F58-B6DE-B1EC4E49EA5D}" srcOrd="0" destOrd="0" parTransId="{06E52ED9-6DB5-438D-A46A-5FEA1FEB93EC}" sibTransId="{03B87196-9208-4A0C-96DC-3220466B9FFA}"/>
    <dgm:cxn modelId="{2F727541-C7EF-41A8-AF2E-84D84E0C9336}" type="presOf" srcId="{B4E33FDB-4AA2-4F58-B6DE-B1EC4E49EA5D}" destId="{A450F2C5-1E5A-4E9F-8941-AB45E4F8F3E1}" srcOrd="0" destOrd="0" presId="urn:microsoft.com/office/officeart/2005/8/layout/architecture"/>
    <dgm:cxn modelId="{2483F42C-4525-4C60-819A-72CA35D1D9FD}" type="presParOf" srcId="{F8611BBD-CA0C-4580-AB3B-280D23A23E9E}" destId="{8677AACD-4A04-445D-9210-D1D1A8D9D212}" srcOrd="0" destOrd="0" presId="urn:microsoft.com/office/officeart/2005/8/layout/architecture"/>
    <dgm:cxn modelId="{08B33538-0E50-4F2F-AEE5-4E85A97289CD}" type="presParOf" srcId="{8677AACD-4A04-445D-9210-D1D1A8D9D212}" destId="{A450F2C5-1E5A-4E9F-8941-AB45E4F8F3E1}" srcOrd="0" destOrd="0" presId="urn:microsoft.com/office/officeart/2005/8/layout/architecture"/>
    <dgm:cxn modelId="{F1A702F1-F3C8-412F-A6B8-436C3D97C27A}" type="presParOf" srcId="{8677AACD-4A04-445D-9210-D1D1A8D9D212}" destId="{E04B0CE0-C427-43D7-AE7C-14AD5C669567}" srcOrd="1" destOrd="0" presId="urn:microsoft.com/office/officeart/2005/8/layout/architecture"/>
    <dgm:cxn modelId="{BEEFAF3E-7F8B-47AD-96A6-F8307389D1B3}" type="presParOf" srcId="{8677AACD-4A04-445D-9210-D1D1A8D9D212}" destId="{AA202494-DF15-49A1-AAEE-561CA72B597A}" srcOrd="2" destOrd="0" presId="urn:microsoft.com/office/officeart/2005/8/layout/architecture"/>
    <dgm:cxn modelId="{2B79473B-3F07-4492-B642-7F36791D7D31}" type="presParOf" srcId="{AA202494-DF15-49A1-AAEE-561CA72B597A}" destId="{24AE31F6-8671-4884-BC9D-C410AB4300FE}" srcOrd="0" destOrd="0" presId="urn:microsoft.com/office/officeart/2005/8/layout/architecture"/>
    <dgm:cxn modelId="{C4C06476-6F9A-4133-BCE6-3AB1FB07E33D}" type="presParOf" srcId="{24AE31F6-8671-4884-BC9D-C410AB4300FE}" destId="{A643567A-B032-46E3-B65D-FFC847A03211}" srcOrd="0" destOrd="0" presId="urn:microsoft.com/office/officeart/2005/8/layout/architecture"/>
    <dgm:cxn modelId="{9EE796BA-4699-4345-B354-15A2B2D04590}" type="presParOf" srcId="{24AE31F6-8671-4884-BC9D-C410AB4300FE}" destId="{9004F9FB-85F2-4ED8-9FFA-1EBB1A52566D}" srcOrd="1" destOrd="0" presId="urn:microsoft.com/office/officeart/2005/8/layout/architecture"/>
    <dgm:cxn modelId="{E6198183-D7DC-4F98-9762-EA1D2D2FB2A0}" type="presParOf" srcId="{24AE31F6-8671-4884-BC9D-C410AB4300FE}" destId="{77BCD5DE-C9BF-4062-959D-A4C251BD7EE2}" srcOrd="2" destOrd="0" presId="urn:microsoft.com/office/officeart/2005/8/layout/architecture"/>
    <dgm:cxn modelId="{ED2384E6-54E7-41EA-9528-AD2DADCFA477}" type="presParOf" srcId="{77BCD5DE-C9BF-4062-959D-A4C251BD7EE2}" destId="{C1D28E07-2BD6-408A-BFBE-9A55851C39ED}" srcOrd="0" destOrd="0" presId="urn:microsoft.com/office/officeart/2005/8/layout/architecture"/>
    <dgm:cxn modelId="{16DB9423-7FE2-43EF-B44E-E4D954D17573}" type="presParOf" srcId="{C1D28E07-2BD6-408A-BFBE-9A55851C39ED}" destId="{0AE66168-0F0A-4797-82EE-748D3924BB41}" srcOrd="0" destOrd="0" presId="urn:microsoft.com/office/officeart/2005/8/layout/architecture"/>
    <dgm:cxn modelId="{A4DD12AA-4309-4283-936E-91233C4B72C2}" type="presParOf" srcId="{C1D28E07-2BD6-408A-BFBE-9A55851C39ED}" destId="{F3C33016-F74B-43B2-87C2-9C82DA21BC42}" srcOrd="1" destOrd="0" presId="urn:microsoft.com/office/officeart/2005/8/layout/architecture"/>
    <dgm:cxn modelId="{1B1C3DD4-5B91-40F9-A130-B9CD291E7676}" type="presParOf" srcId="{77BCD5DE-C9BF-4062-959D-A4C251BD7EE2}" destId="{54E9180D-722D-4E99-BD30-A869DB650298}" srcOrd="1" destOrd="0" presId="urn:microsoft.com/office/officeart/2005/8/layout/architecture"/>
    <dgm:cxn modelId="{4F8A4B15-7D79-4A88-8A88-F0F8785B3D92}" type="presParOf" srcId="{77BCD5DE-C9BF-4062-959D-A4C251BD7EE2}" destId="{F0C5D6D9-D5E2-4C01-A236-1C0D360AE122}" srcOrd="2" destOrd="0" presId="urn:microsoft.com/office/officeart/2005/8/layout/architecture"/>
    <dgm:cxn modelId="{BE7DA3AB-D50D-4764-8C69-7EF5CB826C9B}" type="presParOf" srcId="{F0C5D6D9-D5E2-4C01-A236-1C0D360AE122}" destId="{225CB405-0512-4D07-928F-59AE797D7F09}" srcOrd="0" destOrd="0" presId="urn:microsoft.com/office/officeart/2005/8/layout/architecture"/>
    <dgm:cxn modelId="{40D41580-0A71-40DE-91C4-9C3C693D9005}" type="presParOf" srcId="{F0C5D6D9-D5E2-4C01-A236-1C0D360AE122}" destId="{B364CA4F-B617-4217-8EA4-1A1F7F85E298}" srcOrd="1" destOrd="0" presId="urn:microsoft.com/office/officeart/2005/8/layout/architecture"/>
    <dgm:cxn modelId="{3421CC38-B67E-4B7E-BAAE-8C1066F9C87D}" type="presParOf" srcId="{AA202494-DF15-49A1-AAEE-561CA72B597A}" destId="{A7C2B914-F86F-4FEF-9CF2-31B084A6E1C9}" srcOrd="1" destOrd="0" presId="urn:microsoft.com/office/officeart/2005/8/layout/architecture"/>
    <dgm:cxn modelId="{563E3100-01C5-49EA-B9B4-BEEA7863DCB5}" type="presParOf" srcId="{AA202494-DF15-49A1-AAEE-561CA72B597A}" destId="{30C7CB5A-DCF6-461A-BBA6-4DFBDC965A99}" srcOrd="2" destOrd="0" presId="urn:microsoft.com/office/officeart/2005/8/layout/architecture"/>
    <dgm:cxn modelId="{9EC04691-3B1D-47DE-8CBE-E1E12FF8CABF}" type="presParOf" srcId="{30C7CB5A-DCF6-461A-BBA6-4DFBDC965A99}" destId="{E89BFD83-C505-4580-B2F9-EF2F9160E325}" srcOrd="0" destOrd="0" presId="urn:microsoft.com/office/officeart/2005/8/layout/architecture"/>
    <dgm:cxn modelId="{C10CE647-707D-4BA7-9CB1-B7E3C3F282EA}" type="presParOf" srcId="{30C7CB5A-DCF6-461A-BBA6-4DFBDC965A99}" destId="{0E5EC6D1-DC44-4D3A-BA4C-B2F8DFDC4E28}" srcOrd="1" destOrd="0" presId="urn:microsoft.com/office/officeart/2005/8/layout/architecture"/>
    <dgm:cxn modelId="{5943CBF9-2A92-4D94-A023-17D69C580F43}" type="presParOf" srcId="{30C7CB5A-DCF6-461A-BBA6-4DFBDC965A99}" destId="{91F83AF1-F51E-4538-9D96-F04F3485D669}" srcOrd="2" destOrd="0" presId="urn:microsoft.com/office/officeart/2005/8/layout/architecture"/>
    <dgm:cxn modelId="{8AD6BF41-D709-4B90-A24A-CE699E5D32C7}" type="presParOf" srcId="{91F83AF1-F51E-4538-9D96-F04F3485D669}" destId="{E7A561B0-E3E6-4D6E-A547-8FD206111B4E}" srcOrd="0" destOrd="0" presId="urn:microsoft.com/office/officeart/2005/8/layout/architecture"/>
    <dgm:cxn modelId="{9D268C71-B4DA-4855-A171-2543EB733C86}" type="presParOf" srcId="{E7A561B0-E3E6-4D6E-A547-8FD206111B4E}" destId="{204F3F8B-1406-4B16-828B-2BF21E925A67}" srcOrd="0" destOrd="0" presId="urn:microsoft.com/office/officeart/2005/8/layout/architecture"/>
    <dgm:cxn modelId="{459E4CF5-D52D-45A7-BBD7-5822936C1F56}" type="presParOf" srcId="{E7A561B0-E3E6-4D6E-A547-8FD206111B4E}" destId="{4DF74B91-BA05-4AB0-BCF1-83F121B92864}" srcOrd="1" destOrd="0" presId="urn:microsoft.com/office/officeart/2005/8/layout/architecture"/>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1FF64F-0DA7-4152-BA67-ACA62DCB196C}"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BACB85C4-542C-44C3-8036-B2E2232F9530}">
      <dgm:prSet phldrT="[Text]"/>
      <dgm:spPr/>
      <dgm:t>
        <a:bodyPr/>
        <a:lstStyle/>
        <a:p>
          <a:r>
            <a:rPr lang="en-US" dirty="0" smtClean="0"/>
            <a:t>Wellbeing </a:t>
          </a:r>
          <a:endParaRPr lang="en-US" dirty="0"/>
        </a:p>
      </dgm:t>
    </dgm:pt>
    <dgm:pt modelId="{C287A8F7-3E74-49A6-963A-1271875F645C}" type="parTrans" cxnId="{D715B4A0-F55B-4B43-9B22-448E7DC4C554}">
      <dgm:prSet/>
      <dgm:spPr/>
      <dgm:t>
        <a:bodyPr/>
        <a:lstStyle/>
        <a:p>
          <a:endParaRPr lang="en-US"/>
        </a:p>
      </dgm:t>
    </dgm:pt>
    <dgm:pt modelId="{E06C1B75-8062-4196-B19A-279356F91043}" type="sibTrans" cxnId="{D715B4A0-F55B-4B43-9B22-448E7DC4C554}">
      <dgm:prSet/>
      <dgm:spPr/>
      <dgm:t>
        <a:bodyPr/>
        <a:lstStyle/>
        <a:p>
          <a:endParaRPr lang="en-US"/>
        </a:p>
      </dgm:t>
    </dgm:pt>
    <dgm:pt modelId="{7C216D41-B0C0-4B9D-8541-104E3245C4A5}">
      <dgm:prSet phldrT="[Text]"/>
      <dgm:spPr/>
      <dgm:t>
        <a:bodyPr/>
        <a:lstStyle/>
        <a:p>
          <a:r>
            <a:rPr lang="en-US" dirty="0" smtClean="0"/>
            <a:t>Community</a:t>
          </a:r>
          <a:endParaRPr lang="en-US" dirty="0"/>
        </a:p>
      </dgm:t>
    </dgm:pt>
    <dgm:pt modelId="{3B70FF4E-1F72-4DE9-AEE5-BC0DDD52F7EF}" type="parTrans" cxnId="{CEEFD6EA-7E18-40D4-84A9-EDF518C3F4AE}">
      <dgm:prSet/>
      <dgm:spPr/>
      <dgm:t>
        <a:bodyPr/>
        <a:lstStyle/>
        <a:p>
          <a:endParaRPr lang="en-US"/>
        </a:p>
      </dgm:t>
    </dgm:pt>
    <dgm:pt modelId="{05894C12-5B76-4898-95E3-FDEDD6599C31}" type="sibTrans" cxnId="{CEEFD6EA-7E18-40D4-84A9-EDF518C3F4AE}">
      <dgm:prSet/>
      <dgm:spPr/>
      <dgm:t>
        <a:bodyPr/>
        <a:lstStyle/>
        <a:p>
          <a:endParaRPr lang="en-US"/>
        </a:p>
      </dgm:t>
    </dgm:pt>
    <dgm:pt modelId="{3525EB91-44CA-4F04-A839-FCCEAE57B82B}">
      <dgm:prSet phldrT="[Text]"/>
      <dgm:spPr/>
      <dgm:t>
        <a:bodyPr/>
        <a:lstStyle/>
        <a:p>
          <a:r>
            <a:rPr lang="en-US" dirty="0" smtClean="0"/>
            <a:t>Numeracy</a:t>
          </a:r>
          <a:endParaRPr lang="en-US" dirty="0"/>
        </a:p>
      </dgm:t>
    </dgm:pt>
    <dgm:pt modelId="{DA898DFB-697E-4382-A13C-8154172DCC3C}" type="parTrans" cxnId="{6DFB3D9A-C2B3-4A50-8480-81F140D852EA}">
      <dgm:prSet/>
      <dgm:spPr/>
      <dgm:t>
        <a:bodyPr/>
        <a:lstStyle/>
        <a:p>
          <a:endParaRPr lang="en-US"/>
        </a:p>
      </dgm:t>
    </dgm:pt>
    <dgm:pt modelId="{D5B36CFA-F9B1-41E2-B567-4BD430C066E7}" type="sibTrans" cxnId="{6DFB3D9A-C2B3-4A50-8480-81F140D852EA}">
      <dgm:prSet/>
      <dgm:spPr/>
      <dgm:t>
        <a:bodyPr/>
        <a:lstStyle/>
        <a:p>
          <a:endParaRPr lang="en-US"/>
        </a:p>
      </dgm:t>
    </dgm:pt>
    <dgm:pt modelId="{FEDC1CD2-13CF-41C1-85D6-B9AE8DD91731}">
      <dgm:prSet phldrT="[Text]"/>
      <dgm:spPr/>
      <dgm:t>
        <a:bodyPr/>
        <a:lstStyle/>
        <a:p>
          <a:r>
            <a:rPr lang="en-US" dirty="0" smtClean="0"/>
            <a:t>Creativity </a:t>
          </a:r>
          <a:endParaRPr lang="en-US" dirty="0"/>
        </a:p>
      </dgm:t>
    </dgm:pt>
    <dgm:pt modelId="{66652B9C-AE14-4B14-8AB4-6DFF8E06E0D0}" type="parTrans" cxnId="{DBB18F0A-91C7-4143-8974-A4B7B675F344}">
      <dgm:prSet/>
      <dgm:spPr/>
      <dgm:t>
        <a:bodyPr/>
        <a:lstStyle/>
        <a:p>
          <a:endParaRPr lang="en-US"/>
        </a:p>
      </dgm:t>
    </dgm:pt>
    <dgm:pt modelId="{B98FA39E-1F9D-4194-8AC7-9D23A56EEE6C}" type="sibTrans" cxnId="{DBB18F0A-91C7-4143-8974-A4B7B675F344}">
      <dgm:prSet/>
      <dgm:spPr/>
      <dgm:t>
        <a:bodyPr/>
        <a:lstStyle/>
        <a:p>
          <a:endParaRPr lang="en-US"/>
        </a:p>
      </dgm:t>
    </dgm:pt>
    <dgm:pt modelId="{6D516349-4EF9-41AE-8BE0-A579106D76F1}">
      <dgm:prSet phldrT="[Text]"/>
      <dgm:spPr/>
      <dgm:t>
        <a:bodyPr/>
        <a:lstStyle/>
        <a:p>
          <a:r>
            <a:rPr lang="en-US" dirty="0" smtClean="0"/>
            <a:t>Self-esteem</a:t>
          </a:r>
          <a:endParaRPr lang="en-US" dirty="0"/>
        </a:p>
      </dgm:t>
    </dgm:pt>
    <dgm:pt modelId="{57BC9E1D-CED6-4604-BE8C-A85EB3B40CFD}" type="parTrans" cxnId="{6433AD0F-D46B-47DC-8D94-1C71735D75EB}">
      <dgm:prSet/>
      <dgm:spPr/>
      <dgm:t>
        <a:bodyPr/>
        <a:lstStyle/>
        <a:p>
          <a:endParaRPr lang="en-US"/>
        </a:p>
      </dgm:t>
    </dgm:pt>
    <dgm:pt modelId="{C5D420D5-B13C-4D80-922D-0E88CB2F37A7}" type="sibTrans" cxnId="{6433AD0F-D46B-47DC-8D94-1C71735D75EB}">
      <dgm:prSet/>
      <dgm:spPr/>
      <dgm:t>
        <a:bodyPr/>
        <a:lstStyle/>
        <a:p>
          <a:endParaRPr lang="en-US"/>
        </a:p>
      </dgm:t>
    </dgm:pt>
    <dgm:pt modelId="{60E91AAA-2606-4A23-B012-5A364BF05C92}">
      <dgm:prSet phldrT="[Text]"/>
      <dgm:spPr/>
      <dgm:t>
        <a:bodyPr/>
        <a:lstStyle/>
        <a:p>
          <a:r>
            <a:rPr lang="en-US" dirty="0" smtClean="0"/>
            <a:t>Safe</a:t>
          </a:r>
          <a:endParaRPr lang="en-US" dirty="0"/>
        </a:p>
      </dgm:t>
    </dgm:pt>
    <dgm:pt modelId="{C2EFCFB6-FC6E-4FCD-B49C-58E28539910F}" type="parTrans" cxnId="{4B891F6B-DBB9-45FB-B09E-4CF3267C7548}">
      <dgm:prSet/>
      <dgm:spPr/>
      <dgm:t>
        <a:bodyPr/>
        <a:lstStyle/>
        <a:p>
          <a:endParaRPr lang="en-US"/>
        </a:p>
      </dgm:t>
    </dgm:pt>
    <dgm:pt modelId="{09E8D777-CC47-4754-9D09-6319E397D047}" type="sibTrans" cxnId="{4B891F6B-DBB9-45FB-B09E-4CF3267C7548}">
      <dgm:prSet/>
      <dgm:spPr/>
      <dgm:t>
        <a:bodyPr/>
        <a:lstStyle/>
        <a:p>
          <a:endParaRPr lang="en-US"/>
        </a:p>
      </dgm:t>
    </dgm:pt>
    <dgm:pt modelId="{4BCA35C4-FA93-467F-80BE-FB0F3F651138}" type="pres">
      <dgm:prSet presAssocID="{CA1FF64F-0DA7-4152-BA67-ACA62DCB196C}" presName="Name0" presStyleCnt="0">
        <dgm:presLayoutVars>
          <dgm:chPref val="1"/>
          <dgm:dir/>
          <dgm:animOne val="branch"/>
          <dgm:animLvl val="lvl"/>
          <dgm:resizeHandles/>
        </dgm:presLayoutVars>
      </dgm:prSet>
      <dgm:spPr/>
      <dgm:t>
        <a:bodyPr/>
        <a:lstStyle/>
        <a:p>
          <a:endParaRPr lang="en-US"/>
        </a:p>
      </dgm:t>
    </dgm:pt>
    <dgm:pt modelId="{3B729451-3F0B-4777-9279-B208C44F1C0E}" type="pres">
      <dgm:prSet presAssocID="{BACB85C4-542C-44C3-8036-B2E2232F9530}" presName="vertOne" presStyleCnt="0"/>
      <dgm:spPr/>
    </dgm:pt>
    <dgm:pt modelId="{4A66294F-6A1B-43AE-A65D-4047241146E0}" type="pres">
      <dgm:prSet presAssocID="{BACB85C4-542C-44C3-8036-B2E2232F9530}" presName="txOne" presStyleLbl="node0" presStyleIdx="0" presStyleCnt="1" custLinFactNeighborX="-82630" custLinFactNeighborY="-2707">
        <dgm:presLayoutVars>
          <dgm:chPref val="3"/>
        </dgm:presLayoutVars>
      </dgm:prSet>
      <dgm:spPr/>
      <dgm:t>
        <a:bodyPr/>
        <a:lstStyle/>
        <a:p>
          <a:endParaRPr lang="en-US"/>
        </a:p>
      </dgm:t>
    </dgm:pt>
    <dgm:pt modelId="{3D50F480-FBC8-4625-B3CD-C64E0FB361CC}" type="pres">
      <dgm:prSet presAssocID="{BACB85C4-542C-44C3-8036-B2E2232F9530}" presName="parTransOne" presStyleCnt="0"/>
      <dgm:spPr/>
    </dgm:pt>
    <dgm:pt modelId="{B59FA9F4-13B4-4D40-BC50-88F23B14A95F}" type="pres">
      <dgm:prSet presAssocID="{BACB85C4-542C-44C3-8036-B2E2232F9530}" presName="horzOne" presStyleCnt="0"/>
      <dgm:spPr/>
    </dgm:pt>
    <dgm:pt modelId="{1D8591D0-D45D-403D-992B-742EA177E7AA}" type="pres">
      <dgm:prSet presAssocID="{7C216D41-B0C0-4B9D-8541-104E3245C4A5}" presName="vertTwo" presStyleCnt="0"/>
      <dgm:spPr/>
    </dgm:pt>
    <dgm:pt modelId="{7648087C-9648-44FD-826C-66ADF4D2EF06}" type="pres">
      <dgm:prSet presAssocID="{7C216D41-B0C0-4B9D-8541-104E3245C4A5}" presName="txTwo" presStyleLbl="node2" presStyleIdx="0" presStyleCnt="2">
        <dgm:presLayoutVars>
          <dgm:chPref val="3"/>
        </dgm:presLayoutVars>
      </dgm:prSet>
      <dgm:spPr/>
      <dgm:t>
        <a:bodyPr/>
        <a:lstStyle/>
        <a:p>
          <a:endParaRPr lang="en-US"/>
        </a:p>
      </dgm:t>
    </dgm:pt>
    <dgm:pt modelId="{6113AB69-A38B-4E62-843D-7F712A964030}" type="pres">
      <dgm:prSet presAssocID="{7C216D41-B0C0-4B9D-8541-104E3245C4A5}" presName="parTransTwo" presStyleCnt="0"/>
      <dgm:spPr/>
    </dgm:pt>
    <dgm:pt modelId="{023D0D2F-C3DA-456B-A38C-11297B7EAB09}" type="pres">
      <dgm:prSet presAssocID="{7C216D41-B0C0-4B9D-8541-104E3245C4A5}" presName="horzTwo" presStyleCnt="0"/>
      <dgm:spPr/>
    </dgm:pt>
    <dgm:pt modelId="{3C87DEFC-8204-4DAB-8313-8BBD45623AB4}" type="pres">
      <dgm:prSet presAssocID="{3525EB91-44CA-4F04-A839-FCCEAE57B82B}" presName="vertThree" presStyleCnt="0"/>
      <dgm:spPr/>
    </dgm:pt>
    <dgm:pt modelId="{134B9BC8-7B5F-482D-A096-7AD8CA19FDEA}" type="pres">
      <dgm:prSet presAssocID="{3525EB91-44CA-4F04-A839-FCCEAE57B82B}" presName="txThree" presStyleLbl="node3" presStyleIdx="0" presStyleCnt="3">
        <dgm:presLayoutVars>
          <dgm:chPref val="3"/>
        </dgm:presLayoutVars>
      </dgm:prSet>
      <dgm:spPr/>
      <dgm:t>
        <a:bodyPr/>
        <a:lstStyle/>
        <a:p>
          <a:endParaRPr lang="en-US"/>
        </a:p>
      </dgm:t>
    </dgm:pt>
    <dgm:pt modelId="{B2A274C4-A9A9-47DA-B24B-E487F8A6B8F1}" type="pres">
      <dgm:prSet presAssocID="{3525EB91-44CA-4F04-A839-FCCEAE57B82B}" presName="horzThree" presStyleCnt="0"/>
      <dgm:spPr/>
    </dgm:pt>
    <dgm:pt modelId="{5CBA608F-5144-4E94-B108-C7B83D7238B2}" type="pres">
      <dgm:prSet presAssocID="{D5B36CFA-F9B1-41E2-B567-4BD430C066E7}" presName="sibSpaceThree" presStyleCnt="0"/>
      <dgm:spPr/>
    </dgm:pt>
    <dgm:pt modelId="{F7BACAD0-631D-4318-A5D1-A9C9B3B3BE6E}" type="pres">
      <dgm:prSet presAssocID="{FEDC1CD2-13CF-41C1-85D6-B9AE8DD91731}" presName="vertThree" presStyleCnt="0"/>
      <dgm:spPr/>
    </dgm:pt>
    <dgm:pt modelId="{91E32F7C-ADF6-4C86-9EA1-121DD1583A4C}" type="pres">
      <dgm:prSet presAssocID="{FEDC1CD2-13CF-41C1-85D6-B9AE8DD91731}" presName="txThree" presStyleLbl="node3" presStyleIdx="1" presStyleCnt="3">
        <dgm:presLayoutVars>
          <dgm:chPref val="3"/>
        </dgm:presLayoutVars>
      </dgm:prSet>
      <dgm:spPr/>
      <dgm:t>
        <a:bodyPr/>
        <a:lstStyle/>
        <a:p>
          <a:endParaRPr lang="en-US"/>
        </a:p>
      </dgm:t>
    </dgm:pt>
    <dgm:pt modelId="{56B04EE3-7D66-4792-AD6D-96E8F90CC052}" type="pres">
      <dgm:prSet presAssocID="{FEDC1CD2-13CF-41C1-85D6-B9AE8DD91731}" presName="horzThree" presStyleCnt="0"/>
      <dgm:spPr/>
    </dgm:pt>
    <dgm:pt modelId="{56EAC4E1-66C6-424D-B197-D6A2438DEE81}" type="pres">
      <dgm:prSet presAssocID="{05894C12-5B76-4898-95E3-FDEDD6599C31}" presName="sibSpaceTwo" presStyleCnt="0"/>
      <dgm:spPr/>
    </dgm:pt>
    <dgm:pt modelId="{223D9BAF-991A-4EBA-987E-7934DBC2038B}" type="pres">
      <dgm:prSet presAssocID="{6D516349-4EF9-41AE-8BE0-A579106D76F1}" presName="vertTwo" presStyleCnt="0"/>
      <dgm:spPr/>
    </dgm:pt>
    <dgm:pt modelId="{6750FAD1-4B67-463E-89D6-1D1E8D6FEE7D}" type="pres">
      <dgm:prSet presAssocID="{6D516349-4EF9-41AE-8BE0-A579106D76F1}" presName="txTwo" presStyleLbl="node2" presStyleIdx="1" presStyleCnt="2">
        <dgm:presLayoutVars>
          <dgm:chPref val="3"/>
        </dgm:presLayoutVars>
      </dgm:prSet>
      <dgm:spPr/>
      <dgm:t>
        <a:bodyPr/>
        <a:lstStyle/>
        <a:p>
          <a:endParaRPr lang="en-US"/>
        </a:p>
      </dgm:t>
    </dgm:pt>
    <dgm:pt modelId="{C1099309-4E8E-4D93-A966-902CBEBD4A01}" type="pres">
      <dgm:prSet presAssocID="{6D516349-4EF9-41AE-8BE0-A579106D76F1}" presName="parTransTwo" presStyleCnt="0"/>
      <dgm:spPr/>
    </dgm:pt>
    <dgm:pt modelId="{E5401A8C-4F19-4426-85D9-B878B1780812}" type="pres">
      <dgm:prSet presAssocID="{6D516349-4EF9-41AE-8BE0-A579106D76F1}" presName="horzTwo" presStyleCnt="0"/>
      <dgm:spPr/>
    </dgm:pt>
    <dgm:pt modelId="{17776357-8D71-4B4C-8007-DBB3825937BF}" type="pres">
      <dgm:prSet presAssocID="{60E91AAA-2606-4A23-B012-5A364BF05C92}" presName="vertThree" presStyleCnt="0"/>
      <dgm:spPr/>
    </dgm:pt>
    <dgm:pt modelId="{C7E20090-E86F-4777-9F43-7117D84E1F33}" type="pres">
      <dgm:prSet presAssocID="{60E91AAA-2606-4A23-B012-5A364BF05C92}" presName="txThree" presStyleLbl="node3" presStyleIdx="2" presStyleCnt="3" custLinFactNeighborX="8477" custLinFactNeighborY="148">
        <dgm:presLayoutVars>
          <dgm:chPref val="3"/>
        </dgm:presLayoutVars>
      </dgm:prSet>
      <dgm:spPr/>
      <dgm:t>
        <a:bodyPr/>
        <a:lstStyle/>
        <a:p>
          <a:endParaRPr lang="en-US"/>
        </a:p>
      </dgm:t>
    </dgm:pt>
    <dgm:pt modelId="{0763F376-BE0B-48DC-8C34-6C8975CCA639}" type="pres">
      <dgm:prSet presAssocID="{60E91AAA-2606-4A23-B012-5A364BF05C92}" presName="horzThree" presStyleCnt="0"/>
      <dgm:spPr/>
    </dgm:pt>
  </dgm:ptLst>
  <dgm:cxnLst>
    <dgm:cxn modelId="{62D15E33-350D-477D-8597-5066558673DF}" type="presOf" srcId="{3525EB91-44CA-4F04-A839-FCCEAE57B82B}" destId="{134B9BC8-7B5F-482D-A096-7AD8CA19FDEA}" srcOrd="0" destOrd="0" presId="urn:microsoft.com/office/officeart/2005/8/layout/hierarchy4"/>
    <dgm:cxn modelId="{49D21E1D-8112-48F4-A888-72EBB283B292}" type="presOf" srcId="{6D516349-4EF9-41AE-8BE0-A579106D76F1}" destId="{6750FAD1-4B67-463E-89D6-1D1E8D6FEE7D}" srcOrd="0" destOrd="0" presId="urn:microsoft.com/office/officeart/2005/8/layout/hierarchy4"/>
    <dgm:cxn modelId="{2509D7E6-5E60-438F-9DC7-72B6A31ABF20}" type="presOf" srcId="{FEDC1CD2-13CF-41C1-85D6-B9AE8DD91731}" destId="{91E32F7C-ADF6-4C86-9EA1-121DD1583A4C}" srcOrd="0" destOrd="0" presId="urn:microsoft.com/office/officeart/2005/8/layout/hierarchy4"/>
    <dgm:cxn modelId="{D715B4A0-F55B-4B43-9B22-448E7DC4C554}" srcId="{CA1FF64F-0DA7-4152-BA67-ACA62DCB196C}" destId="{BACB85C4-542C-44C3-8036-B2E2232F9530}" srcOrd="0" destOrd="0" parTransId="{C287A8F7-3E74-49A6-963A-1271875F645C}" sibTransId="{E06C1B75-8062-4196-B19A-279356F91043}"/>
    <dgm:cxn modelId="{DBB18F0A-91C7-4143-8974-A4B7B675F344}" srcId="{7C216D41-B0C0-4B9D-8541-104E3245C4A5}" destId="{FEDC1CD2-13CF-41C1-85D6-B9AE8DD91731}" srcOrd="1" destOrd="0" parTransId="{66652B9C-AE14-4B14-8AB4-6DFF8E06E0D0}" sibTransId="{B98FA39E-1F9D-4194-8AC7-9D23A56EEE6C}"/>
    <dgm:cxn modelId="{CEEFD6EA-7E18-40D4-84A9-EDF518C3F4AE}" srcId="{BACB85C4-542C-44C3-8036-B2E2232F9530}" destId="{7C216D41-B0C0-4B9D-8541-104E3245C4A5}" srcOrd="0" destOrd="0" parTransId="{3B70FF4E-1F72-4DE9-AEE5-BC0DDD52F7EF}" sibTransId="{05894C12-5B76-4898-95E3-FDEDD6599C31}"/>
    <dgm:cxn modelId="{8178DE6F-F3C8-4B43-8892-71CF2268E198}" type="presOf" srcId="{BACB85C4-542C-44C3-8036-B2E2232F9530}" destId="{4A66294F-6A1B-43AE-A65D-4047241146E0}" srcOrd="0" destOrd="0" presId="urn:microsoft.com/office/officeart/2005/8/layout/hierarchy4"/>
    <dgm:cxn modelId="{6433AD0F-D46B-47DC-8D94-1C71735D75EB}" srcId="{BACB85C4-542C-44C3-8036-B2E2232F9530}" destId="{6D516349-4EF9-41AE-8BE0-A579106D76F1}" srcOrd="1" destOrd="0" parTransId="{57BC9E1D-CED6-4604-BE8C-A85EB3B40CFD}" sibTransId="{C5D420D5-B13C-4D80-922D-0E88CB2F37A7}"/>
    <dgm:cxn modelId="{421AC8A2-3F82-4575-92C7-949ACB8558CB}" type="presOf" srcId="{CA1FF64F-0DA7-4152-BA67-ACA62DCB196C}" destId="{4BCA35C4-FA93-467F-80BE-FB0F3F651138}" srcOrd="0" destOrd="0" presId="urn:microsoft.com/office/officeart/2005/8/layout/hierarchy4"/>
    <dgm:cxn modelId="{6DFB3D9A-C2B3-4A50-8480-81F140D852EA}" srcId="{7C216D41-B0C0-4B9D-8541-104E3245C4A5}" destId="{3525EB91-44CA-4F04-A839-FCCEAE57B82B}" srcOrd="0" destOrd="0" parTransId="{DA898DFB-697E-4382-A13C-8154172DCC3C}" sibTransId="{D5B36CFA-F9B1-41E2-B567-4BD430C066E7}"/>
    <dgm:cxn modelId="{4B891F6B-DBB9-45FB-B09E-4CF3267C7548}" srcId="{6D516349-4EF9-41AE-8BE0-A579106D76F1}" destId="{60E91AAA-2606-4A23-B012-5A364BF05C92}" srcOrd="0" destOrd="0" parTransId="{C2EFCFB6-FC6E-4FCD-B49C-58E28539910F}" sibTransId="{09E8D777-CC47-4754-9D09-6319E397D047}"/>
    <dgm:cxn modelId="{BAC439D5-5383-4C19-B25D-67E89C438CA3}" type="presOf" srcId="{60E91AAA-2606-4A23-B012-5A364BF05C92}" destId="{C7E20090-E86F-4777-9F43-7117D84E1F33}" srcOrd="0" destOrd="0" presId="urn:microsoft.com/office/officeart/2005/8/layout/hierarchy4"/>
    <dgm:cxn modelId="{04EC63E6-F855-4CB4-994C-2F028A47015E}" type="presOf" srcId="{7C216D41-B0C0-4B9D-8541-104E3245C4A5}" destId="{7648087C-9648-44FD-826C-66ADF4D2EF06}" srcOrd="0" destOrd="0" presId="urn:microsoft.com/office/officeart/2005/8/layout/hierarchy4"/>
    <dgm:cxn modelId="{074F6C52-5D92-46DC-B925-972710C00649}" type="presParOf" srcId="{4BCA35C4-FA93-467F-80BE-FB0F3F651138}" destId="{3B729451-3F0B-4777-9279-B208C44F1C0E}" srcOrd="0" destOrd="0" presId="urn:microsoft.com/office/officeart/2005/8/layout/hierarchy4"/>
    <dgm:cxn modelId="{FA8FC1DC-7C40-45BE-A057-E3C00BD39302}" type="presParOf" srcId="{3B729451-3F0B-4777-9279-B208C44F1C0E}" destId="{4A66294F-6A1B-43AE-A65D-4047241146E0}" srcOrd="0" destOrd="0" presId="urn:microsoft.com/office/officeart/2005/8/layout/hierarchy4"/>
    <dgm:cxn modelId="{0AB326A9-F501-4BE9-9ABC-76CB34D25082}" type="presParOf" srcId="{3B729451-3F0B-4777-9279-B208C44F1C0E}" destId="{3D50F480-FBC8-4625-B3CD-C64E0FB361CC}" srcOrd="1" destOrd="0" presId="urn:microsoft.com/office/officeart/2005/8/layout/hierarchy4"/>
    <dgm:cxn modelId="{70B89282-A77D-4DD3-B68A-FD1C7A9EDD7E}" type="presParOf" srcId="{3B729451-3F0B-4777-9279-B208C44F1C0E}" destId="{B59FA9F4-13B4-4D40-BC50-88F23B14A95F}" srcOrd="2" destOrd="0" presId="urn:microsoft.com/office/officeart/2005/8/layout/hierarchy4"/>
    <dgm:cxn modelId="{2E64AD30-3243-4A03-A542-DD80CD19395E}" type="presParOf" srcId="{B59FA9F4-13B4-4D40-BC50-88F23B14A95F}" destId="{1D8591D0-D45D-403D-992B-742EA177E7AA}" srcOrd="0" destOrd="0" presId="urn:microsoft.com/office/officeart/2005/8/layout/hierarchy4"/>
    <dgm:cxn modelId="{E4B34BBB-3F7B-4506-988E-27268A3EB8B1}" type="presParOf" srcId="{1D8591D0-D45D-403D-992B-742EA177E7AA}" destId="{7648087C-9648-44FD-826C-66ADF4D2EF06}" srcOrd="0" destOrd="0" presId="urn:microsoft.com/office/officeart/2005/8/layout/hierarchy4"/>
    <dgm:cxn modelId="{05F2473C-6A38-4B03-9624-A942BDEB94D0}" type="presParOf" srcId="{1D8591D0-D45D-403D-992B-742EA177E7AA}" destId="{6113AB69-A38B-4E62-843D-7F712A964030}" srcOrd="1" destOrd="0" presId="urn:microsoft.com/office/officeart/2005/8/layout/hierarchy4"/>
    <dgm:cxn modelId="{750E7FEA-3B06-46C2-8E39-8852E7B26FF5}" type="presParOf" srcId="{1D8591D0-D45D-403D-992B-742EA177E7AA}" destId="{023D0D2F-C3DA-456B-A38C-11297B7EAB09}" srcOrd="2" destOrd="0" presId="urn:microsoft.com/office/officeart/2005/8/layout/hierarchy4"/>
    <dgm:cxn modelId="{F18E973F-BE43-4F64-87D5-311982D55043}" type="presParOf" srcId="{023D0D2F-C3DA-456B-A38C-11297B7EAB09}" destId="{3C87DEFC-8204-4DAB-8313-8BBD45623AB4}" srcOrd="0" destOrd="0" presId="urn:microsoft.com/office/officeart/2005/8/layout/hierarchy4"/>
    <dgm:cxn modelId="{2B933626-4D5C-4B08-A4EA-78C0810B7B4A}" type="presParOf" srcId="{3C87DEFC-8204-4DAB-8313-8BBD45623AB4}" destId="{134B9BC8-7B5F-482D-A096-7AD8CA19FDEA}" srcOrd="0" destOrd="0" presId="urn:microsoft.com/office/officeart/2005/8/layout/hierarchy4"/>
    <dgm:cxn modelId="{2C55DF48-FE3D-474D-BD62-12FBC1DA3837}" type="presParOf" srcId="{3C87DEFC-8204-4DAB-8313-8BBD45623AB4}" destId="{B2A274C4-A9A9-47DA-B24B-E487F8A6B8F1}" srcOrd="1" destOrd="0" presId="urn:microsoft.com/office/officeart/2005/8/layout/hierarchy4"/>
    <dgm:cxn modelId="{C3997B0A-64CB-4938-A9E9-10B39D41E869}" type="presParOf" srcId="{023D0D2F-C3DA-456B-A38C-11297B7EAB09}" destId="{5CBA608F-5144-4E94-B108-C7B83D7238B2}" srcOrd="1" destOrd="0" presId="urn:microsoft.com/office/officeart/2005/8/layout/hierarchy4"/>
    <dgm:cxn modelId="{9AB282D5-CAAD-4568-A5EB-E92B43A7BE61}" type="presParOf" srcId="{023D0D2F-C3DA-456B-A38C-11297B7EAB09}" destId="{F7BACAD0-631D-4318-A5D1-A9C9B3B3BE6E}" srcOrd="2" destOrd="0" presId="urn:microsoft.com/office/officeart/2005/8/layout/hierarchy4"/>
    <dgm:cxn modelId="{82BE9DEE-FA06-46CF-BA26-37D154447190}" type="presParOf" srcId="{F7BACAD0-631D-4318-A5D1-A9C9B3B3BE6E}" destId="{91E32F7C-ADF6-4C86-9EA1-121DD1583A4C}" srcOrd="0" destOrd="0" presId="urn:microsoft.com/office/officeart/2005/8/layout/hierarchy4"/>
    <dgm:cxn modelId="{EA5B9A92-1C48-4AA5-A648-C175F9964827}" type="presParOf" srcId="{F7BACAD0-631D-4318-A5D1-A9C9B3B3BE6E}" destId="{56B04EE3-7D66-4792-AD6D-96E8F90CC052}" srcOrd="1" destOrd="0" presId="urn:microsoft.com/office/officeart/2005/8/layout/hierarchy4"/>
    <dgm:cxn modelId="{E22DB60A-5003-4E0A-AEC3-C62BAF4EC8CD}" type="presParOf" srcId="{B59FA9F4-13B4-4D40-BC50-88F23B14A95F}" destId="{56EAC4E1-66C6-424D-B197-D6A2438DEE81}" srcOrd="1" destOrd="0" presId="urn:microsoft.com/office/officeart/2005/8/layout/hierarchy4"/>
    <dgm:cxn modelId="{8707D9C6-DC58-4CD5-A7C6-60D94B25A35A}" type="presParOf" srcId="{B59FA9F4-13B4-4D40-BC50-88F23B14A95F}" destId="{223D9BAF-991A-4EBA-987E-7934DBC2038B}" srcOrd="2" destOrd="0" presId="urn:microsoft.com/office/officeart/2005/8/layout/hierarchy4"/>
    <dgm:cxn modelId="{02F40C05-B6BD-433B-A092-36313A571300}" type="presParOf" srcId="{223D9BAF-991A-4EBA-987E-7934DBC2038B}" destId="{6750FAD1-4B67-463E-89D6-1D1E8D6FEE7D}" srcOrd="0" destOrd="0" presId="urn:microsoft.com/office/officeart/2005/8/layout/hierarchy4"/>
    <dgm:cxn modelId="{A2198401-106D-476C-89FA-3F71D4711096}" type="presParOf" srcId="{223D9BAF-991A-4EBA-987E-7934DBC2038B}" destId="{C1099309-4E8E-4D93-A966-902CBEBD4A01}" srcOrd="1" destOrd="0" presId="urn:microsoft.com/office/officeart/2005/8/layout/hierarchy4"/>
    <dgm:cxn modelId="{B645B62B-460B-4F15-B877-DB7AE709C68F}" type="presParOf" srcId="{223D9BAF-991A-4EBA-987E-7934DBC2038B}" destId="{E5401A8C-4F19-4426-85D9-B878B1780812}" srcOrd="2" destOrd="0" presId="urn:microsoft.com/office/officeart/2005/8/layout/hierarchy4"/>
    <dgm:cxn modelId="{6FB8E81D-287C-44BF-B24B-F1DC60A69A7A}" type="presParOf" srcId="{E5401A8C-4F19-4426-85D9-B878B1780812}" destId="{17776357-8D71-4B4C-8007-DBB3825937BF}" srcOrd="0" destOrd="0" presId="urn:microsoft.com/office/officeart/2005/8/layout/hierarchy4"/>
    <dgm:cxn modelId="{8CE8BEEF-DBF2-4FA2-9A00-CA808C8D3AD6}" type="presParOf" srcId="{17776357-8D71-4B4C-8007-DBB3825937BF}" destId="{C7E20090-E86F-4777-9F43-7117D84E1F33}" srcOrd="0" destOrd="0" presId="urn:microsoft.com/office/officeart/2005/8/layout/hierarchy4"/>
    <dgm:cxn modelId="{D7B5DA5E-F204-4286-805D-B0ACC0568A62}" type="presParOf" srcId="{17776357-8D71-4B4C-8007-DBB3825937BF}" destId="{0763F376-BE0B-48DC-8C34-6C8975CCA639}" srcOrd="1" destOrd="0" presId="urn:microsoft.com/office/officeart/2005/8/layout/hierarchy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FDF1A3-3F89-4F06-9103-295CCB399225}"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1477AEF6-8D7A-4820-815C-29755162C5E1}">
      <dgm:prSet phldrT="[Text]"/>
      <dgm:spPr/>
      <dgm:t>
        <a:bodyPr/>
        <a:lstStyle/>
        <a:p>
          <a:r>
            <a:rPr lang="en-US" dirty="0" smtClean="0"/>
            <a:t>High expectations</a:t>
          </a:r>
          <a:endParaRPr lang="en-US" dirty="0"/>
        </a:p>
      </dgm:t>
    </dgm:pt>
    <dgm:pt modelId="{557375C3-71F3-4B70-ACE7-3FF379F8139A}" type="parTrans" cxnId="{978DEA83-C71F-4030-86A3-0EF1311F8092}">
      <dgm:prSet/>
      <dgm:spPr/>
      <dgm:t>
        <a:bodyPr/>
        <a:lstStyle/>
        <a:p>
          <a:endParaRPr lang="en-US"/>
        </a:p>
      </dgm:t>
    </dgm:pt>
    <dgm:pt modelId="{21F1BB09-9780-41F5-B3C5-69FD308F632D}" type="sibTrans" cxnId="{978DEA83-C71F-4030-86A3-0EF1311F8092}">
      <dgm:prSet/>
      <dgm:spPr/>
      <dgm:t>
        <a:bodyPr/>
        <a:lstStyle/>
        <a:p>
          <a:endParaRPr lang="en-US"/>
        </a:p>
      </dgm:t>
    </dgm:pt>
    <dgm:pt modelId="{B9E21AFB-6B5A-4E74-B160-B63601564A11}">
      <dgm:prSet phldrT="[Text]"/>
      <dgm:spPr/>
      <dgm:t>
        <a:bodyPr/>
        <a:lstStyle/>
        <a:p>
          <a:r>
            <a:rPr lang="en-US" dirty="0" smtClean="0"/>
            <a:t>Outdoor Learning</a:t>
          </a:r>
          <a:endParaRPr lang="en-US" dirty="0"/>
        </a:p>
      </dgm:t>
    </dgm:pt>
    <dgm:pt modelId="{EE1C50BC-71FD-4F96-A620-34BADEA4058D}" type="parTrans" cxnId="{479B4205-DAFB-46A8-B732-471DB0BC231D}">
      <dgm:prSet/>
      <dgm:spPr/>
      <dgm:t>
        <a:bodyPr/>
        <a:lstStyle/>
        <a:p>
          <a:endParaRPr lang="en-US"/>
        </a:p>
      </dgm:t>
    </dgm:pt>
    <dgm:pt modelId="{1AD84271-8391-44C4-A7C4-B531BC1EED00}" type="sibTrans" cxnId="{479B4205-DAFB-46A8-B732-471DB0BC231D}">
      <dgm:prSet/>
      <dgm:spPr/>
      <dgm:t>
        <a:bodyPr/>
        <a:lstStyle/>
        <a:p>
          <a:endParaRPr lang="en-US"/>
        </a:p>
      </dgm:t>
    </dgm:pt>
    <dgm:pt modelId="{229F9078-A92E-4C34-B73D-CD885A04E2F3}">
      <dgm:prSet phldrT="[Text]"/>
      <dgm:spPr/>
      <dgm:t>
        <a:bodyPr/>
        <a:lstStyle/>
        <a:p>
          <a:r>
            <a:rPr lang="en-US" dirty="0" smtClean="0"/>
            <a:t>Digital Competence</a:t>
          </a:r>
          <a:endParaRPr lang="en-US" dirty="0"/>
        </a:p>
      </dgm:t>
    </dgm:pt>
    <dgm:pt modelId="{5DDD2B6B-C730-4272-9A98-7EF4A251C67C}" type="parTrans" cxnId="{FD11CA68-CEB3-4220-98AA-8B98B00F7B85}">
      <dgm:prSet/>
      <dgm:spPr/>
      <dgm:t>
        <a:bodyPr/>
        <a:lstStyle/>
        <a:p>
          <a:endParaRPr lang="en-US"/>
        </a:p>
      </dgm:t>
    </dgm:pt>
    <dgm:pt modelId="{4D302105-7F24-464E-998B-F4F9EBF0B029}" type="sibTrans" cxnId="{FD11CA68-CEB3-4220-98AA-8B98B00F7B85}">
      <dgm:prSet/>
      <dgm:spPr/>
      <dgm:t>
        <a:bodyPr/>
        <a:lstStyle/>
        <a:p>
          <a:endParaRPr lang="en-US"/>
        </a:p>
      </dgm:t>
    </dgm:pt>
    <dgm:pt modelId="{DAC235AD-F2E7-4D03-AB8B-526F0ED6958E}">
      <dgm:prSet phldrT="[Text]"/>
      <dgm:spPr/>
      <dgm:t>
        <a:bodyPr/>
        <a:lstStyle/>
        <a:p>
          <a:r>
            <a:rPr lang="en-US" dirty="0" smtClean="0"/>
            <a:t>Empathy</a:t>
          </a:r>
          <a:endParaRPr lang="en-US" dirty="0"/>
        </a:p>
      </dgm:t>
    </dgm:pt>
    <dgm:pt modelId="{A829AC00-655B-4C8D-8468-C3A21CAC074C}" type="parTrans" cxnId="{605C20F9-2CE9-41E1-8B9C-8D340F5ED135}">
      <dgm:prSet/>
      <dgm:spPr/>
      <dgm:t>
        <a:bodyPr/>
        <a:lstStyle/>
        <a:p>
          <a:endParaRPr lang="en-US"/>
        </a:p>
      </dgm:t>
    </dgm:pt>
    <dgm:pt modelId="{33B2FE15-1126-4576-AC59-19CE997B54CC}" type="sibTrans" cxnId="{605C20F9-2CE9-41E1-8B9C-8D340F5ED135}">
      <dgm:prSet/>
      <dgm:spPr/>
      <dgm:t>
        <a:bodyPr/>
        <a:lstStyle/>
        <a:p>
          <a:endParaRPr lang="en-US"/>
        </a:p>
      </dgm:t>
    </dgm:pt>
    <dgm:pt modelId="{11656FE0-8DDA-4C04-A0A7-3B2C0C6C3900}">
      <dgm:prSet phldrT="[Text]"/>
      <dgm:spPr/>
      <dgm:t>
        <a:bodyPr/>
        <a:lstStyle/>
        <a:p>
          <a:r>
            <a:rPr lang="en-US" dirty="0" smtClean="0"/>
            <a:t>Jigsaw PSHE</a:t>
          </a:r>
          <a:endParaRPr lang="en-US" dirty="0"/>
        </a:p>
      </dgm:t>
    </dgm:pt>
    <dgm:pt modelId="{3D80EC08-93BC-4AE4-AD6B-BFE0B6B50229}" type="sibTrans" cxnId="{A4CEC6C9-57B6-4E82-A918-66683059DCFB}">
      <dgm:prSet/>
      <dgm:spPr/>
      <dgm:t>
        <a:bodyPr/>
        <a:lstStyle/>
        <a:p>
          <a:endParaRPr lang="en-US"/>
        </a:p>
      </dgm:t>
    </dgm:pt>
    <dgm:pt modelId="{E5403B04-8C06-49F0-9C26-E127C6A849E5}" type="parTrans" cxnId="{A4CEC6C9-57B6-4E82-A918-66683059DCFB}">
      <dgm:prSet/>
      <dgm:spPr/>
      <dgm:t>
        <a:bodyPr/>
        <a:lstStyle/>
        <a:p>
          <a:endParaRPr lang="en-US"/>
        </a:p>
      </dgm:t>
    </dgm:pt>
    <dgm:pt modelId="{B4E33FDB-4AA2-4F58-B6DE-B1EC4E49EA5D}">
      <dgm:prSet phldrT="[Text]"/>
      <dgm:spPr/>
      <dgm:t>
        <a:bodyPr/>
        <a:lstStyle/>
        <a:p>
          <a:r>
            <a:rPr lang="en-US" dirty="0" smtClean="0"/>
            <a:t>Dreams and aspirations</a:t>
          </a:r>
          <a:endParaRPr lang="en-US" dirty="0"/>
        </a:p>
      </dgm:t>
    </dgm:pt>
    <dgm:pt modelId="{03B87196-9208-4A0C-96DC-3220466B9FFA}" type="sibTrans" cxnId="{784F8FED-8A08-415D-8DBD-7C413151099F}">
      <dgm:prSet/>
      <dgm:spPr/>
      <dgm:t>
        <a:bodyPr/>
        <a:lstStyle/>
        <a:p>
          <a:endParaRPr lang="en-US"/>
        </a:p>
      </dgm:t>
    </dgm:pt>
    <dgm:pt modelId="{06E52ED9-6DB5-438D-A46A-5FEA1FEB93EC}" type="parTrans" cxnId="{784F8FED-8A08-415D-8DBD-7C413151099F}">
      <dgm:prSet/>
      <dgm:spPr/>
      <dgm:t>
        <a:bodyPr/>
        <a:lstStyle/>
        <a:p>
          <a:endParaRPr lang="en-US"/>
        </a:p>
      </dgm:t>
    </dgm:pt>
    <dgm:pt modelId="{F8611BBD-CA0C-4580-AB3B-280D23A23E9E}" type="pres">
      <dgm:prSet presAssocID="{C3FDF1A3-3F89-4F06-9103-295CCB399225}" presName="Name0" presStyleCnt="0">
        <dgm:presLayoutVars>
          <dgm:chPref val="1"/>
          <dgm:dir/>
          <dgm:animOne val="branch"/>
          <dgm:animLvl val="lvl"/>
          <dgm:resizeHandles/>
        </dgm:presLayoutVars>
      </dgm:prSet>
      <dgm:spPr/>
      <dgm:t>
        <a:bodyPr/>
        <a:lstStyle/>
        <a:p>
          <a:endParaRPr lang="en-US"/>
        </a:p>
      </dgm:t>
    </dgm:pt>
    <dgm:pt modelId="{8677AACD-4A04-445D-9210-D1D1A8D9D212}" type="pres">
      <dgm:prSet presAssocID="{B4E33FDB-4AA2-4F58-B6DE-B1EC4E49EA5D}" presName="vertOne" presStyleCnt="0"/>
      <dgm:spPr/>
    </dgm:pt>
    <dgm:pt modelId="{A450F2C5-1E5A-4E9F-8941-AB45E4F8F3E1}" type="pres">
      <dgm:prSet presAssocID="{B4E33FDB-4AA2-4F58-B6DE-B1EC4E49EA5D}" presName="txOne" presStyleLbl="node0" presStyleIdx="0" presStyleCnt="1" custLinFactY="42514" custLinFactNeighborX="-4575" custLinFactNeighborY="100000">
        <dgm:presLayoutVars>
          <dgm:chPref val="3"/>
        </dgm:presLayoutVars>
      </dgm:prSet>
      <dgm:spPr/>
      <dgm:t>
        <a:bodyPr/>
        <a:lstStyle/>
        <a:p>
          <a:endParaRPr lang="en-US"/>
        </a:p>
      </dgm:t>
    </dgm:pt>
    <dgm:pt modelId="{E04B0CE0-C427-43D7-AE7C-14AD5C669567}" type="pres">
      <dgm:prSet presAssocID="{B4E33FDB-4AA2-4F58-B6DE-B1EC4E49EA5D}" presName="parTransOne" presStyleCnt="0"/>
      <dgm:spPr/>
    </dgm:pt>
    <dgm:pt modelId="{AA202494-DF15-49A1-AAEE-561CA72B597A}" type="pres">
      <dgm:prSet presAssocID="{B4E33FDB-4AA2-4F58-B6DE-B1EC4E49EA5D}" presName="horzOne" presStyleCnt="0"/>
      <dgm:spPr/>
    </dgm:pt>
    <dgm:pt modelId="{24AE31F6-8671-4884-BC9D-C410AB4300FE}" type="pres">
      <dgm:prSet presAssocID="{1477AEF6-8D7A-4820-815C-29755162C5E1}" presName="vertTwo" presStyleCnt="0"/>
      <dgm:spPr/>
    </dgm:pt>
    <dgm:pt modelId="{A643567A-B032-46E3-B65D-FFC847A03211}" type="pres">
      <dgm:prSet presAssocID="{1477AEF6-8D7A-4820-815C-29755162C5E1}" presName="txTwo" presStyleLbl="node2" presStyleIdx="0" presStyleCnt="2">
        <dgm:presLayoutVars>
          <dgm:chPref val="3"/>
        </dgm:presLayoutVars>
      </dgm:prSet>
      <dgm:spPr/>
      <dgm:t>
        <a:bodyPr/>
        <a:lstStyle/>
        <a:p>
          <a:endParaRPr lang="en-US"/>
        </a:p>
      </dgm:t>
    </dgm:pt>
    <dgm:pt modelId="{9004F9FB-85F2-4ED8-9FFA-1EBB1A52566D}" type="pres">
      <dgm:prSet presAssocID="{1477AEF6-8D7A-4820-815C-29755162C5E1}" presName="parTransTwo" presStyleCnt="0"/>
      <dgm:spPr/>
    </dgm:pt>
    <dgm:pt modelId="{77BCD5DE-C9BF-4062-959D-A4C251BD7EE2}" type="pres">
      <dgm:prSet presAssocID="{1477AEF6-8D7A-4820-815C-29755162C5E1}" presName="horzTwo" presStyleCnt="0"/>
      <dgm:spPr/>
    </dgm:pt>
    <dgm:pt modelId="{C1D28E07-2BD6-408A-BFBE-9A55851C39ED}" type="pres">
      <dgm:prSet presAssocID="{B9E21AFB-6B5A-4E74-B160-B63601564A11}" presName="vertThree" presStyleCnt="0"/>
      <dgm:spPr/>
    </dgm:pt>
    <dgm:pt modelId="{0AE66168-0F0A-4797-82EE-748D3924BB41}" type="pres">
      <dgm:prSet presAssocID="{B9E21AFB-6B5A-4E74-B160-B63601564A11}" presName="txThree" presStyleLbl="node3" presStyleIdx="0" presStyleCnt="3">
        <dgm:presLayoutVars>
          <dgm:chPref val="3"/>
        </dgm:presLayoutVars>
      </dgm:prSet>
      <dgm:spPr/>
      <dgm:t>
        <a:bodyPr/>
        <a:lstStyle/>
        <a:p>
          <a:endParaRPr lang="en-US"/>
        </a:p>
      </dgm:t>
    </dgm:pt>
    <dgm:pt modelId="{F3C33016-F74B-43B2-87C2-9C82DA21BC42}" type="pres">
      <dgm:prSet presAssocID="{B9E21AFB-6B5A-4E74-B160-B63601564A11}" presName="horzThree" presStyleCnt="0"/>
      <dgm:spPr/>
    </dgm:pt>
    <dgm:pt modelId="{54E9180D-722D-4E99-BD30-A869DB650298}" type="pres">
      <dgm:prSet presAssocID="{1AD84271-8391-44C4-A7C4-B531BC1EED00}" presName="sibSpaceThree" presStyleCnt="0"/>
      <dgm:spPr/>
    </dgm:pt>
    <dgm:pt modelId="{F0C5D6D9-D5E2-4C01-A236-1C0D360AE122}" type="pres">
      <dgm:prSet presAssocID="{229F9078-A92E-4C34-B73D-CD885A04E2F3}" presName="vertThree" presStyleCnt="0"/>
      <dgm:spPr/>
    </dgm:pt>
    <dgm:pt modelId="{225CB405-0512-4D07-928F-59AE797D7F09}" type="pres">
      <dgm:prSet presAssocID="{229F9078-A92E-4C34-B73D-CD885A04E2F3}" presName="txThree" presStyleLbl="node3" presStyleIdx="1" presStyleCnt="3">
        <dgm:presLayoutVars>
          <dgm:chPref val="3"/>
        </dgm:presLayoutVars>
      </dgm:prSet>
      <dgm:spPr/>
      <dgm:t>
        <a:bodyPr/>
        <a:lstStyle/>
        <a:p>
          <a:endParaRPr lang="en-US"/>
        </a:p>
      </dgm:t>
    </dgm:pt>
    <dgm:pt modelId="{B364CA4F-B617-4217-8EA4-1A1F7F85E298}" type="pres">
      <dgm:prSet presAssocID="{229F9078-A92E-4C34-B73D-CD885A04E2F3}" presName="horzThree" presStyleCnt="0"/>
      <dgm:spPr/>
    </dgm:pt>
    <dgm:pt modelId="{A7C2B914-F86F-4FEF-9CF2-31B084A6E1C9}" type="pres">
      <dgm:prSet presAssocID="{21F1BB09-9780-41F5-B3C5-69FD308F632D}" presName="sibSpaceTwo" presStyleCnt="0"/>
      <dgm:spPr/>
    </dgm:pt>
    <dgm:pt modelId="{30C7CB5A-DCF6-461A-BBA6-4DFBDC965A99}" type="pres">
      <dgm:prSet presAssocID="{DAC235AD-F2E7-4D03-AB8B-526F0ED6958E}" presName="vertTwo" presStyleCnt="0"/>
      <dgm:spPr/>
    </dgm:pt>
    <dgm:pt modelId="{E89BFD83-C505-4580-B2F9-EF2F9160E325}" type="pres">
      <dgm:prSet presAssocID="{DAC235AD-F2E7-4D03-AB8B-526F0ED6958E}" presName="txTwo" presStyleLbl="node2" presStyleIdx="1" presStyleCnt="2">
        <dgm:presLayoutVars>
          <dgm:chPref val="3"/>
        </dgm:presLayoutVars>
      </dgm:prSet>
      <dgm:spPr/>
      <dgm:t>
        <a:bodyPr/>
        <a:lstStyle/>
        <a:p>
          <a:endParaRPr lang="en-US"/>
        </a:p>
      </dgm:t>
    </dgm:pt>
    <dgm:pt modelId="{0E5EC6D1-DC44-4D3A-BA4C-B2F8DFDC4E28}" type="pres">
      <dgm:prSet presAssocID="{DAC235AD-F2E7-4D03-AB8B-526F0ED6958E}" presName="parTransTwo" presStyleCnt="0"/>
      <dgm:spPr/>
    </dgm:pt>
    <dgm:pt modelId="{91F83AF1-F51E-4538-9D96-F04F3485D669}" type="pres">
      <dgm:prSet presAssocID="{DAC235AD-F2E7-4D03-AB8B-526F0ED6958E}" presName="horzTwo" presStyleCnt="0"/>
      <dgm:spPr/>
    </dgm:pt>
    <dgm:pt modelId="{E7A561B0-E3E6-4D6E-A547-8FD206111B4E}" type="pres">
      <dgm:prSet presAssocID="{11656FE0-8DDA-4C04-A0A7-3B2C0C6C3900}" presName="vertThree" presStyleCnt="0"/>
      <dgm:spPr/>
    </dgm:pt>
    <dgm:pt modelId="{204F3F8B-1406-4B16-828B-2BF21E925A67}" type="pres">
      <dgm:prSet presAssocID="{11656FE0-8DDA-4C04-A0A7-3B2C0C6C3900}" presName="txThree" presStyleLbl="node3" presStyleIdx="2" presStyleCnt="3">
        <dgm:presLayoutVars>
          <dgm:chPref val="3"/>
        </dgm:presLayoutVars>
      </dgm:prSet>
      <dgm:spPr/>
      <dgm:t>
        <a:bodyPr/>
        <a:lstStyle/>
        <a:p>
          <a:endParaRPr lang="en-US"/>
        </a:p>
      </dgm:t>
    </dgm:pt>
    <dgm:pt modelId="{4DF74B91-BA05-4AB0-BCF1-83F121B92864}" type="pres">
      <dgm:prSet presAssocID="{11656FE0-8DDA-4C04-A0A7-3B2C0C6C3900}" presName="horzThree" presStyleCnt="0"/>
      <dgm:spPr/>
    </dgm:pt>
  </dgm:ptLst>
  <dgm:cxnLst>
    <dgm:cxn modelId="{605C20F9-2CE9-41E1-8B9C-8D340F5ED135}" srcId="{B4E33FDB-4AA2-4F58-B6DE-B1EC4E49EA5D}" destId="{DAC235AD-F2E7-4D03-AB8B-526F0ED6958E}" srcOrd="1" destOrd="0" parTransId="{A829AC00-655B-4C8D-8468-C3A21CAC074C}" sibTransId="{33B2FE15-1126-4576-AC59-19CE997B54CC}"/>
    <dgm:cxn modelId="{A4CEC6C9-57B6-4E82-A918-66683059DCFB}" srcId="{DAC235AD-F2E7-4D03-AB8B-526F0ED6958E}" destId="{11656FE0-8DDA-4C04-A0A7-3B2C0C6C3900}" srcOrd="0" destOrd="0" parTransId="{E5403B04-8C06-49F0-9C26-E127C6A849E5}" sibTransId="{3D80EC08-93BC-4AE4-AD6B-BFE0B6B50229}"/>
    <dgm:cxn modelId="{978DEA83-C71F-4030-86A3-0EF1311F8092}" srcId="{B4E33FDB-4AA2-4F58-B6DE-B1EC4E49EA5D}" destId="{1477AEF6-8D7A-4820-815C-29755162C5E1}" srcOrd="0" destOrd="0" parTransId="{557375C3-71F3-4B70-ACE7-3FF379F8139A}" sibTransId="{21F1BB09-9780-41F5-B3C5-69FD308F632D}"/>
    <dgm:cxn modelId="{479B4205-DAFB-46A8-B732-471DB0BC231D}" srcId="{1477AEF6-8D7A-4820-815C-29755162C5E1}" destId="{B9E21AFB-6B5A-4E74-B160-B63601564A11}" srcOrd="0" destOrd="0" parTransId="{EE1C50BC-71FD-4F96-A620-34BADEA4058D}" sibTransId="{1AD84271-8391-44C4-A7C4-B531BC1EED00}"/>
    <dgm:cxn modelId="{3F53B171-89FD-4023-B0C6-B193A848F0E5}" type="presOf" srcId="{DAC235AD-F2E7-4D03-AB8B-526F0ED6958E}" destId="{E89BFD83-C505-4580-B2F9-EF2F9160E325}" srcOrd="0" destOrd="0" presId="urn:microsoft.com/office/officeart/2005/8/layout/architecture"/>
    <dgm:cxn modelId="{1953B3F5-934F-465F-B87B-42FA8C3C50AB}" type="presOf" srcId="{B9E21AFB-6B5A-4E74-B160-B63601564A11}" destId="{0AE66168-0F0A-4797-82EE-748D3924BB41}" srcOrd="0" destOrd="0" presId="urn:microsoft.com/office/officeart/2005/8/layout/architecture"/>
    <dgm:cxn modelId="{C1FA88EB-B091-4667-B37E-E2780D4AE0FB}" type="presOf" srcId="{11656FE0-8DDA-4C04-A0A7-3B2C0C6C3900}" destId="{204F3F8B-1406-4B16-828B-2BF21E925A67}" srcOrd="0" destOrd="0" presId="urn:microsoft.com/office/officeart/2005/8/layout/architecture"/>
    <dgm:cxn modelId="{FD11CA68-CEB3-4220-98AA-8B98B00F7B85}" srcId="{1477AEF6-8D7A-4820-815C-29755162C5E1}" destId="{229F9078-A92E-4C34-B73D-CD885A04E2F3}" srcOrd="1" destOrd="0" parTransId="{5DDD2B6B-C730-4272-9A98-7EF4A251C67C}" sibTransId="{4D302105-7F24-464E-998B-F4F9EBF0B029}"/>
    <dgm:cxn modelId="{E40ECFBC-843E-486F-90F8-51B7276B722B}" type="presOf" srcId="{1477AEF6-8D7A-4820-815C-29755162C5E1}" destId="{A643567A-B032-46E3-B65D-FFC847A03211}" srcOrd="0" destOrd="0" presId="urn:microsoft.com/office/officeart/2005/8/layout/architecture"/>
    <dgm:cxn modelId="{B69B282E-380D-4D6B-878C-ACD8A92296C4}" type="presOf" srcId="{C3FDF1A3-3F89-4F06-9103-295CCB399225}" destId="{F8611BBD-CA0C-4580-AB3B-280D23A23E9E}" srcOrd="0" destOrd="0" presId="urn:microsoft.com/office/officeart/2005/8/layout/architecture"/>
    <dgm:cxn modelId="{335C605E-6247-4613-AB4C-89E0242A592B}" type="presOf" srcId="{229F9078-A92E-4C34-B73D-CD885A04E2F3}" destId="{225CB405-0512-4D07-928F-59AE797D7F09}" srcOrd="0" destOrd="0" presId="urn:microsoft.com/office/officeart/2005/8/layout/architecture"/>
    <dgm:cxn modelId="{784F8FED-8A08-415D-8DBD-7C413151099F}" srcId="{C3FDF1A3-3F89-4F06-9103-295CCB399225}" destId="{B4E33FDB-4AA2-4F58-B6DE-B1EC4E49EA5D}" srcOrd="0" destOrd="0" parTransId="{06E52ED9-6DB5-438D-A46A-5FEA1FEB93EC}" sibTransId="{03B87196-9208-4A0C-96DC-3220466B9FFA}"/>
    <dgm:cxn modelId="{2F727541-C7EF-41A8-AF2E-84D84E0C9336}" type="presOf" srcId="{B4E33FDB-4AA2-4F58-B6DE-B1EC4E49EA5D}" destId="{A450F2C5-1E5A-4E9F-8941-AB45E4F8F3E1}" srcOrd="0" destOrd="0" presId="urn:microsoft.com/office/officeart/2005/8/layout/architecture"/>
    <dgm:cxn modelId="{2483F42C-4525-4C60-819A-72CA35D1D9FD}" type="presParOf" srcId="{F8611BBD-CA0C-4580-AB3B-280D23A23E9E}" destId="{8677AACD-4A04-445D-9210-D1D1A8D9D212}" srcOrd="0" destOrd="0" presId="urn:microsoft.com/office/officeart/2005/8/layout/architecture"/>
    <dgm:cxn modelId="{08B33538-0E50-4F2F-AEE5-4E85A97289CD}" type="presParOf" srcId="{8677AACD-4A04-445D-9210-D1D1A8D9D212}" destId="{A450F2C5-1E5A-4E9F-8941-AB45E4F8F3E1}" srcOrd="0" destOrd="0" presId="urn:microsoft.com/office/officeart/2005/8/layout/architecture"/>
    <dgm:cxn modelId="{F1A702F1-F3C8-412F-A6B8-436C3D97C27A}" type="presParOf" srcId="{8677AACD-4A04-445D-9210-D1D1A8D9D212}" destId="{E04B0CE0-C427-43D7-AE7C-14AD5C669567}" srcOrd="1" destOrd="0" presId="urn:microsoft.com/office/officeart/2005/8/layout/architecture"/>
    <dgm:cxn modelId="{BEEFAF3E-7F8B-47AD-96A6-F8307389D1B3}" type="presParOf" srcId="{8677AACD-4A04-445D-9210-D1D1A8D9D212}" destId="{AA202494-DF15-49A1-AAEE-561CA72B597A}" srcOrd="2" destOrd="0" presId="urn:microsoft.com/office/officeart/2005/8/layout/architecture"/>
    <dgm:cxn modelId="{2B79473B-3F07-4492-B642-7F36791D7D31}" type="presParOf" srcId="{AA202494-DF15-49A1-AAEE-561CA72B597A}" destId="{24AE31F6-8671-4884-BC9D-C410AB4300FE}" srcOrd="0" destOrd="0" presId="urn:microsoft.com/office/officeart/2005/8/layout/architecture"/>
    <dgm:cxn modelId="{C4C06476-6F9A-4133-BCE6-3AB1FB07E33D}" type="presParOf" srcId="{24AE31F6-8671-4884-BC9D-C410AB4300FE}" destId="{A643567A-B032-46E3-B65D-FFC847A03211}" srcOrd="0" destOrd="0" presId="urn:microsoft.com/office/officeart/2005/8/layout/architecture"/>
    <dgm:cxn modelId="{9EE796BA-4699-4345-B354-15A2B2D04590}" type="presParOf" srcId="{24AE31F6-8671-4884-BC9D-C410AB4300FE}" destId="{9004F9FB-85F2-4ED8-9FFA-1EBB1A52566D}" srcOrd="1" destOrd="0" presId="urn:microsoft.com/office/officeart/2005/8/layout/architecture"/>
    <dgm:cxn modelId="{E6198183-D7DC-4F98-9762-EA1D2D2FB2A0}" type="presParOf" srcId="{24AE31F6-8671-4884-BC9D-C410AB4300FE}" destId="{77BCD5DE-C9BF-4062-959D-A4C251BD7EE2}" srcOrd="2" destOrd="0" presId="urn:microsoft.com/office/officeart/2005/8/layout/architecture"/>
    <dgm:cxn modelId="{ED2384E6-54E7-41EA-9528-AD2DADCFA477}" type="presParOf" srcId="{77BCD5DE-C9BF-4062-959D-A4C251BD7EE2}" destId="{C1D28E07-2BD6-408A-BFBE-9A55851C39ED}" srcOrd="0" destOrd="0" presId="urn:microsoft.com/office/officeart/2005/8/layout/architecture"/>
    <dgm:cxn modelId="{16DB9423-7FE2-43EF-B44E-E4D954D17573}" type="presParOf" srcId="{C1D28E07-2BD6-408A-BFBE-9A55851C39ED}" destId="{0AE66168-0F0A-4797-82EE-748D3924BB41}" srcOrd="0" destOrd="0" presId="urn:microsoft.com/office/officeart/2005/8/layout/architecture"/>
    <dgm:cxn modelId="{A4DD12AA-4309-4283-936E-91233C4B72C2}" type="presParOf" srcId="{C1D28E07-2BD6-408A-BFBE-9A55851C39ED}" destId="{F3C33016-F74B-43B2-87C2-9C82DA21BC42}" srcOrd="1" destOrd="0" presId="urn:microsoft.com/office/officeart/2005/8/layout/architecture"/>
    <dgm:cxn modelId="{1B1C3DD4-5B91-40F9-A130-B9CD291E7676}" type="presParOf" srcId="{77BCD5DE-C9BF-4062-959D-A4C251BD7EE2}" destId="{54E9180D-722D-4E99-BD30-A869DB650298}" srcOrd="1" destOrd="0" presId="urn:microsoft.com/office/officeart/2005/8/layout/architecture"/>
    <dgm:cxn modelId="{4F8A4B15-7D79-4A88-8A88-F0F8785B3D92}" type="presParOf" srcId="{77BCD5DE-C9BF-4062-959D-A4C251BD7EE2}" destId="{F0C5D6D9-D5E2-4C01-A236-1C0D360AE122}" srcOrd="2" destOrd="0" presId="urn:microsoft.com/office/officeart/2005/8/layout/architecture"/>
    <dgm:cxn modelId="{BE7DA3AB-D50D-4764-8C69-7EF5CB826C9B}" type="presParOf" srcId="{F0C5D6D9-D5E2-4C01-A236-1C0D360AE122}" destId="{225CB405-0512-4D07-928F-59AE797D7F09}" srcOrd="0" destOrd="0" presId="urn:microsoft.com/office/officeart/2005/8/layout/architecture"/>
    <dgm:cxn modelId="{40D41580-0A71-40DE-91C4-9C3C693D9005}" type="presParOf" srcId="{F0C5D6D9-D5E2-4C01-A236-1C0D360AE122}" destId="{B364CA4F-B617-4217-8EA4-1A1F7F85E298}" srcOrd="1" destOrd="0" presId="urn:microsoft.com/office/officeart/2005/8/layout/architecture"/>
    <dgm:cxn modelId="{3421CC38-B67E-4B7E-BAAE-8C1066F9C87D}" type="presParOf" srcId="{AA202494-DF15-49A1-AAEE-561CA72B597A}" destId="{A7C2B914-F86F-4FEF-9CF2-31B084A6E1C9}" srcOrd="1" destOrd="0" presId="urn:microsoft.com/office/officeart/2005/8/layout/architecture"/>
    <dgm:cxn modelId="{563E3100-01C5-49EA-B9B4-BEEA7863DCB5}" type="presParOf" srcId="{AA202494-DF15-49A1-AAEE-561CA72B597A}" destId="{30C7CB5A-DCF6-461A-BBA6-4DFBDC965A99}" srcOrd="2" destOrd="0" presId="urn:microsoft.com/office/officeart/2005/8/layout/architecture"/>
    <dgm:cxn modelId="{9EC04691-3B1D-47DE-8CBE-E1E12FF8CABF}" type="presParOf" srcId="{30C7CB5A-DCF6-461A-BBA6-4DFBDC965A99}" destId="{E89BFD83-C505-4580-B2F9-EF2F9160E325}" srcOrd="0" destOrd="0" presId="urn:microsoft.com/office/officeart/2005/8/layout/architecture"/>
    <dgm:cxn modelId="{C10CE647-707D-4BA7-9CB1-B7E3C3F282EA}" type="presParOf" srcId="{30C7CB5A-DCF6-461A-BBA6-4DFBDC965A99}" destId="{0E5EC6D1-DC44-4D3A-BA4C-B2F8DFDC4E28}" srcOrd="1" destOrd="0" presId="urn:microsoft.com/office/officeart/2005/8/layout/architecture"/>
    <dgm:cxn modelId="{5943CBF9-2A92-4D94-A023-17D69C580F43}" type="presParOf" srcId="{30C7CB5A-DCF6-461A-BBA6-4DFBDC965A99}" destId="{91F83AF1-F51E-4538-9D96-F04F3485D669}" srcOrd="2" destOrd="0" presId="urn:microsoft.com/office/officeart/2005/8/layout/architecture"/>
    <dgm:cxn modelId="{8AD6BF41-D709-4B90-A24A-CE699E5D32C7}" type="presParOf" srcId="{91F83AF1-F51E-4538-9D96-F04F3485D669}" destId="{E7A561B0-E3E6-4D6E-A547-8FD206111B4E}" srcOrd="0" destOrd="0" presId="urn:microsoft.com/office/officeart/2005/8/layout/architecture"/>
    <dgm:cxn modelId="{9D268C71-B4DA-4855-A171-2543EB733C86}" type="presParOf" srcId="{E7A561B0-E3E6-4D6E-A547-8FD206111B4E}" destId="{204F3F8B-1406-4B16-828B-2BF21E925A67}" srcOrd="0" destOrd="0" presId="urn:microsoft.com/office/officeart/2005/8/layout/architecture"/>
    <dgm:cxn modelId="{459E4CF5-D52D-45A7-BBD7-5822936C1F56}" type="presParOf" srcId="{E7A561B0-E3E6-4D6E-A547-8FD206111B4E}" destId="{4DF74B91-BA05-4AB0-BCF1-83F121B92864}" srcOrd="1" destOrd="0" presId="urn:microsoft.com/office/officeart/2005/8/layout/architecture"/>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18DA2D-F35C-4E2E-9F3D-0FFAE07D5E47}" type="doc">
      <dgm:prSet loTypeId="urn:microsoft.com/office/officeart/2005/8/layout/vList4" loCatId="list" qsTypeId="urn:microsoft.com/office/officeart/2005/8/quickstyle/3d1" qsCatId="3D" csTypeId="urn:microsoft.com/office/officeart/2005/8/colors/accent1_2" csCatId="accent1" phldr="1"/>
      <dgm:spPr/>
      <dgm:t>
        <a:bodyPr/>
        <a:lstStyle/>
        <a:p>
          <a:endParaRPr lang="en-US"/>
        </a:p>
      </dgm:t>
    </dgm:pt>
    <dgm:pt modelId="{1920E88E-E095-4775-A9B9-4EC798C7A19E}">
      <dgm:prSet phldrT="[Text]"/>
      <dgm:spPr/>
      <dgm:t>
        <a:bodyPr/>
        <a:lstStyle/>
        <a:p>
          <a:r>
            <a:rPr lang="en-US" dirty="0"/>
            <a:t>Language, Literacy and Communication</a:t>
          </a:r>
        </a:p>
      </dgm:t>
    </dgm:pt>
    <dgm:pt modelId="{300D92FC-D8C1-483F-8FD5-FCFA26FB5139}" type="parTrans" cxnId="{EC70F608-4E5C-4601-8577-E6679352A08F}">
      <dgm:prSet/>
      <dgm:spPr/>
      <dgm:t>
        <a:bodyPr/>
        <a:lstStyle/>
        <a:p>
          <a:endParaRPr lang="en-US"/>
        </a:p>
      </dgm:t>
    </dgm:pt>
    <dgm:pt modelId="{F2DE824F-BB26-4CB0-B388-9924D604DB88}" type="sibTrans" cxnId="{EC70F608-4E5C-4601-8577-E6679352A08F}">
      <dgm:prSet/>
      <dgm:spPr/>
      <dgm:t>
        <a:bodyPr/>
        <a:lstStyle/>
        <a:p>
          <a:endParaRPr lang="en-US"/>
        </a:p>
      </dgm:t>
    </dgm:pt>
    <dgm:pt modelId="{B49243BF-BC84-4A9F-BF4B-594E2F19104E}">
      <dgm:prSet phldrT="[Text]"/>
      <dgm:spPr/>
      <dgm:t>
        <a:bodyPr/>
        <a:lstStyle/>
        <a:p>
          <a:r>
            <a:rPr lang="en-US" dirty="0"/>
            <a:t>Mathematics and Numeracy</a:t>
          </a:r>
        </a:p>
      </dgm:t>
    </dgm:pt>
    <dgm:pt modelId="{BEE48988-793C-401D-8A07-87E7216D973F}" type="parTrans" cxnId="{ACE2A3E6-7FEA-4E14-9EA5-A33481673F3D}">
      <dgm:prSet/>
      <dgm:spPr/>
      <dgm:t>
        <a:bodyPr/>
        <a:lstStyle/>
        <a:p>
          <a:endParaRPr lang="en-US"/>
        </a:p>
      </dgm:t>
    </dgm:pt>
    <dgm:pt modelId="{76049242-E3B4-48F6-BED5-89AF5B8CD0DD}" type="sibTrans" cxnId="{ACE2A3E6-7FEA-4E14-9EA5-A33481673F3D}">
      <dgm:prSet/>
      <dgm:spPr/>
      <dgm:t>
        <a:bodyPr/>
        <a:lstStyle/>
        <a:p>
          <a:endParaRPr lang="en-US"/>
        </a:p>
      </dgm:t>
    </dgm:pt>
    <dgm:pt modelId="{A4B059F2-7C62-45A3-A4AA-3307124B3914}">
      <dgm:prSet phldrT="[Text]"/>
      <dgm:spPr/>
      <dgm:t>
        <a:bodyPr/>
        <a:lstStyle/>
        <a:p>
          <a:r>
            <a:rPr lang="en-US" dirty="0"/>
            <a:t>Health and Wellbeing</a:t>
          </a:r>
        </a:p>
      </dgm:t>
    </dgm:pt>
    <dgm:pt modelId="{36AFD101-523F-4129-AD66-FABA5E556C9E}" type="parTrans" cxnId="{8D219F29-9F13-4EE4-B1B4-1413345BC4E0}">
      <dgm:prSet/>
      <dgm:spPr/>
      <dgm:t>
        <a:bodyPr/>
        <a:lstStyle/>
        <a:p>
          <a:endParaRPr lang="en-US"/>
        </a:p>
      </dgm:t>
    </dgm:pt>
    <dgm:pt modelId="{DB5662E1-2501-49D8-B3B0-FC7A39F8C85C}" type="sibTrans" cxnId="{8D219F29-9F13-4EE4-B1B4-1413345BC4E0}">
      <dgm:prSet/>
      <dgm:spPr/>
      <dgm:t>
        <a:bodyPr/>
        <a:lstStyle/>
        <a:p>
          <a:endParaRPr lang="en-US"/>
        </a:p>
      </dgm:t>
    </dgm:pt>
    <dgm:pt modelId="{EA00BA6E-AA8E-43D1-9884-307FB0530AEC}">
      <dgm:prSet phldrT="[Text]"/>
      <dgm:spPr/>
      <dgm:t>
        <a:bodyPr/>
        <a:lstStyle/>
        <a:p>
          <a:r>
            <a:rPr lang="en-US" dirty="0"/>
            <a:t>Children will learn about looking after their physical and mental health including emotional wellbeing.  They will learn about healthy eating and how to make good decisions, deal with influences and develop healthy relationships.</a:t>
          </a:r>
        </a:p>
      </dgm:t>
    </dgm:pt>
    <dgm:pt modelId="{72C47EC6-E9B1-487F-91EB-27B7F01BCDF9}" type="parTrans" cxnId="{884BE1A0-4471-4190-B00B-E6D1925AE748}">
      <dgm:prSet/>
      <dgm:spPr/>
      <dgm:t>
        <a:bodyPr/>
        <a:lstStyle/>
        <a:p>
          <a:endParaRPr lang="en-US"/>
        </a:p>
      </dgm:t>
    </dgm:pt>
    <dgm:pt modelId="{C0C19ECA-F00D-45B5-A01B-80B218ECD23E}" type="sibTrans" cxnId="{884BE1A0-4471-4190-B00B-E6D1925AE748}">
      <dgm:prSet/>
      <dgm:spPr/>
      <dgm:t>
        <a:bodyPr/>
        <a:lstStyle/>
        <a:p>
          <a:endParaRPr lang="en-US"/>
        </a:p>
      </dgm:t>
    </dgm:pt>
    <dgm:pt modelId="{AAE73049-5100-4672-9C0F-9AD7A9556E82}">
      <dgm:prSet phldrT="[Text]"/>
      <dgm:spPr/>
      <dgm:t>
        <a:bodyPr/>
        <a:lstStyle/>
        <a:p>
          <a:r>
            <a:rPr lang="en-US" dirty="0"/>
            <a:t>Children will learn about languages.  They will understand and use Welsh, English and other languages.  They will study and create literature and communicate in spoken, written or visual ways.  This could include poetry, drama and film.</a:t>
          </a:r>
        </a:p>
      </dgm:t>
    </dgm:pt>
    <dgm:pt modelId="{D18B3C23-191D-4A1E-8D51-D38D2E14B395}" type="sibTrans" cxnId="{B89AB522-D975-495C-8987-9E11E9C0BD53}">
      <dgm:prSet/>
      <dgm:spPr/>
      <dgm:t>
        <a:bodyPr/>
        <a:lstStyle/>
        <a:p>
          <a:endParaRPr lang="en-US"/>
        </a:p>
      </dgm:t>
    </dgm:pt>
    <dgm:pt modelId="{8902E435-C9E7-4D2F-B368-74E9FA69399E}" type="parTrans" cxnId="{B89AB522-D975-495C-8987-9E11E9C0BD53}">
      <dgm:prSet/>
      <dgm:spPr/>
      <dgm:t>
        <a:bodyPr/>
        <a:lstStyle/>
        <a:p>
          <a:endParaRPr lang="en-US"/>
        </a:p>
      </dgm:t>
    </dgm:pt>
    <dgm:pt modelId="{CDBFB2B6-6789-4D18-A019-4AA302402FC8}">
      <dgm:prSet phldrT="[Text]"/>
      <dgm:spPr/>
      <dgm:t>
        <a:bodyPr/>
        <a:lstStyle/>
        <a:p>
          <a:r>
            <a:rPr lang="en-US" dirty="0"/>
            <a:t>Children will develop their understanding of numbers and use of symbols in </a:t>
          </a:r>
          <a:r>
            <a:rPr lang="en-US" dirty="0" err="1"/>
            <a:t>Maths</a:t>
          </a:r>
          <a:r>
            <a:rPr lang="en-US" dirty="0"/>
            <a:t>.  They will explore shapes and measurement and learn about statistics and probability</a:t>
          </a:r>
        </a:p>
      </dgm:t>
    </dgm:pt>
    <dgm:pt modelId="{8C1402FC-0AF9-46B6-B46E-46C1023F0090}" type="sibTrans" cxnId="{7C57DE37-E3C2-46C0-9085-93DC77E14DE0}">
      <dgm:prSet/>
      <dgm:spPr/>
      <dgm:t>
        <a:bodyPr/>
        <a:lstStyle/>
        <a:p>
          <a:endParaRPr lang="en-US"/>
        </a:p>
      </dgm:t>
    </dgm:pt>
    <dgm:pt modelId="{E636FFD1-A9A0-46E5-922C-5D26443DFE05}" type="parTrans" cxnId="{7C57DE37-E3C2-46C0-9085-93DC77E14DE0}">
      <dgm:prSet/>
      <dgm:spPr/>
      <dgm:t>
        <a:bodyPr/>
        <a:lstStyle/>
        <a:p>
          <a:endParaRPr lang="en-US"/>
        </a:p>
      </dgm:t>
    </dgm:pt>
    <dgm:pt modelId="{61C20438-0A34-497E-AC8E-9DB7D2EDD560}" type="pres">
      <dgm:prSet presAssocID="{F518DA2D-F35C-4E2E-9F3D-0FFAE07D5E47}" presName="linear" presStyleCnt="0">
        <dgm:presLayoutVars>
          <dgm:dir/>
          <dgm:resizeHandles val="exact"/>
        </dgm:presLayoutVars>
      </dgm:prSet>
      <dgm:spPr/>
      <dgm:t>
        <a:bodyPr/>
        <a:lstStyle/>
        <a:p>
          <a:endParaRPr lang="en-US"/>
        </a:p>
      </dgm:t>
    </dgm:pt>
    <dgm:pt modelId="{53A71F36-703A-426D-8518-DCA2A307B0F0}" type="pres">
      <dgm:prSet presAssocID="{1920E88E-E095-4775-A9B9-4EC798C7A19E}" presName="comp" presStyleCnt="0"/>
      <dgm:spPr/>
    </dgm:pt>
    <dgm:pt modelId="{6E529C64-62CC-41CC-B44C-17EA5EE69F01}" type="pres">
      <dgm:prSet presAssocID="{1920E88E-E095-4775-A9B9-4EC798C7A19E}" presName="box" presStyleLbl="node1" presStyleIdx="0" presStyleCnt="3"/>
      <dgm:spPr/>
      <dgm:t>
        <a:bodyPr/>
        <a:lstStyle/>
        <a:p>
          <a:endParaRPr lang="en-US"/>
        </a:p>
      </dgm:t>
    </dgm:pt>
    <dgm:pt modelId="{B21EBF2B-BCAB-4D14-A8DF-EE3F5F197AD7}" type="pres">
      <dgm:prSet presAssocID="{1920E88E-E095-4775-A9B9-4EC798C7A19E}"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2BB6D2AC-BE50-4FBB-A020-B0A06D058C4B}" type="pres">
      <dgm:prSet presAssocID="{1920E88E-E095-4775-A9B9-4EC798C7A19E}" presName="text" presStyleLbl="node1" presStyleIdx="0" presStyleCnt="3">
        <dgm:presLayoutVars>
          <dgm:bulletEnabled val="1"/>
        </dgm:presLayoutVars>
      </dgm:prSet>
      <dgm:spPr/>
      <dgm:t>
        <a:bodyPr/>
        <a:lstStyle/>
        <a:p>
          <a:endParaRPr lang="en-US"/>
        </a:p>
      </dgm:t>
    </dgm:pt>
    <dgm:pt modelId="{2B4C0746-2C07-4FD8-9848-46A1418946E2}" type="pres">
      <dgm:prSet presAssocID="{F2DE824F-BB26-4CB0-B388-9924D604DB88}" presName="spacer" presStyleCnt="0"/>
      <dgm:spPr/>
    </dgm:pt>
    <dgm:pt modelId="{D0EB89AC-1DF6-4FCA-9176-F0EF26264BBD}" type="pres">
      <dgm:prSet presAssocID="{B49243BF-BC84-4A9F-BF4B-594E2F19104E}" presName="comp" presStyleCnt="0"/>
      <dgm:spPr/>
    </dgm:pt>
    <dgm:pt modelId="{4B1D5DC4-1315-480E-B6C5-05F42FFF5731}" type="pres">
      <dgm:prSet presAssocID="{B49243BF-BC84-4A9F-BF4B-594E2F19104E}" presName="box" presStyleLbl="node1" presStyleIdx="1" presStyleCnt="3" custLinFactNeighborX="-2406" custLinFactNeighborY="-1023"/>
      <dgm:spPr/>
      <dgm:t>
        <a:bodyPr/>
        <a:lstStyle/>
        <a:p>
          <a:endParaRPr lang="en-US"/>
        </a:p>
      </dgm:t>
    </dgm:pt>
    <dgm:pt modelId="{A4F45F0D-420A-4FDE-9055-3A6C6CF5AC5D}" type="pres">
      <dgm:prSet presAssocID="{B49243BF-BC84-4A9F-BF4B-594E2F19104E}"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722815C3-4494-45F4-A5A2-AC79A381CB5F}" type="pres">
      <dgm:prSet presAssocID="{B49243BF-BC84-4A9F-BF4B-594E2F19104E}" presName="text" presStyleLbl="node1" presStyleIdx="1" presStyleCnt="3">
        <dgm:presLayoutVars>
          <dgm:bulletEnabled val="1"/>
        </dgm:presLayoutVars>
      </dgm:prSet>
      <dgm:spPr/>
      <dgm:t>
        <a:bodyPr/>
        <a:lstStyle/>
        <a:p>
          <a:endParaRPr lang="en-US"/>
        </a:p>
      </dgm:t>
    </dgm:pt>
    <dgm:pt modelId="{FBE359E5-ADC3-411C-86E1-BFB68F3E0BC6}" type="pres">
      <dgm:prSet presAssocID="{76049242-E3B4-48F6-BED5-89AF5B8CD0DD}" presName="spacer" presStyleCnt="0"/>
      <dgm:spPr/>
    </dgm:pt>
    <dgm:pt modelId="{9BFBAE10-E56D-4EB8-92FF-C9BB090DDAC2}" type="pres">
      <dgm:prSet presAssocID="{A4B059F2-7C62-45A3-A4AA-3307124B3914}" presName="comp" presStyleCnt="0"/>
      <dgm:spPr/>
    </dgm:pt>
    <dgm:pt modelId="{DA2E9B4F-03A7-4D22-A2D8-7B51C777752D}" type="pres">
      <dgm:prSet presAssocID="{A4B059F2-7C62-45A3-A4AA-3307124B3914}" presName="box" presStyleLbl="node1" presStyleIdx="2" presStyleCnt="3"/>
      <dgm:spPr/>
      <dgm:t>
        <a:bodyPr/>
        <a:lstStyle/>
        <a:p>
          <a:endParaRPr lang="en-US"/>
        </a:p>
      </dgm:t>
    </dgm:pt>
    <dgm:pt modelId="{E7B34ADB-6B61-4D14-A96B-8B85DC72C995}" type="pres">
      <dgm:prSet presAssocID="{A4B059F2-7C62-45A3-A4AA-3307124B3914}"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09DAAA94-5DF4-41C2-9E83-59CB3BDB5640}" type="pres">
      <dgm:prSet presAssocID="{A4B059F2-7C62-45A3-A4AA-3307124B3914}" presName="text" presStyleLbl="node1" presStyleIdx="2" presStyleCnt="3">
        <dgm:presLayoutVars>
          <dgm:bulletEnabled val="1"/>
        </dgm:presLayoutVars>
      </dgm:prSet>
      <dgm:spPr/>
      <dgm:t>
        <a:bodyPr/>
        <a:lstStyle/>
        <a:p>
          <a:endParaRPr lang="en-US"/>
        </a:p>
      </dgm:t>
    </dgm:pt>
  </dgm:ptLst>
  <dgm:cxnLst>
    <dgm:cxn modelId="{2DE8F48D-58C9-4B0F-A544-9664E113188B}" type="presOf" srcId="{AAE73049-5100-4672-9C0F-9AD7A9556E82}" destId="{6E529C64-62CC-41CC-B44C-17EA5EE69F01}" srcOrd="0" destOrd="1" presId="urn:microsoft.com/office/officeart/2005/8/layout/vList4"/>
    <dgm:cxn modelId="{EC70F608-4E5C-4601-8577-E6679352A08F}" srcId="{F518DA2D-F35C-4E2E-9F3D-0FFAE07D5E47}" destId="{1920E88E-E095-4775-A9B9-4EC798C7A19E}" srcOrd="0" destOrd="0" parTransId="{300D92FC-D8C1-483F-8FD5-FCFA26FB5139}" sibTransId="{F2DE824F-BB26-4CB0-B388-9924D604DB88}"/>
    <dgm:cxn modelId="{7D670100-0163-4324-BB52-59B29C6BEFE4}" type="presOf" srcId="{1920E88E-E095-4775-A9B9-4EC798C7A19E}" destId="{6E529C64-62CC-41CC-B44C-17EA5EE69F01}" srcOrd="0" destOrd="0" presId="urn:microsoft.com/office/officeart/2005/8/layout/vList4"/>
    <dgm:cxn modelId="{9392CD9C-A933-4013-99C1-7B3FDA9D8E7D}" type="presOf" srcId="{A4B059F2-7C62-45A3-A4AA-3307124B3914}" destId="{DA2E9B4F-03A7-4D22-A2D8-7B51C777752D}" srcOrd="0" destOrd="0" presId="urn:microsoft.com/office/officeart/2005/8/layout/vList4"/>
    <dgm:cxn modelId="{B7DD3AC4-710C-4EDD-AA0E-3C498800E3CB}" type="presOf" srcId="{B49243BF-BC84-4A9F-BF4B-594E2F19104E}" destId="{4B1D5DC4-1315-480E-B6C5-05F42FFF5731}" srcOrd="0" destOrd="0" presId="urn:microsoft.com/office/officeart/2005/8/layout/vList4"/>
    <dgm:cxn modelId="{8D219F29-9F13-4EE4-B1B4-1413345BC4E0}" srcId="{F518DA2D-F35C-4E2E-9F3D-0FFAE07D5E47}" destId="{A4B059F2-7C62-45A3-A4AA-3307124B3914}" srcOrd="2" destOrd="0" parTransId="{36AFD101-523F-4129-AD66-FABA5E556C9E}" sibTransId="{DB5662E1-2501-49D8-B3B0-FC7A39F8C85C}"/>
    <dgm:cxn modelId="{B89AB522-D975-495C-8987-9E11E9C0BD53}" srcId="{1920E88E-E095-4775-A9B9-4EC798C7A19E}" destId="{AAE73049-5100-4672-9C0F-9AD7A9556E82}" srcOrd="0" destOrd="0" parTransId="{8902E435-C9E7-4D2F-B368-74E9FA69399E}" sibTransId="{D18B3C23-191D-4A1E-8D51-D38D2E14B395}"/>
    <dgm:cxn modelId="{A6C3955D-0814-4300-91E2-B64351CA707C}" type="presOf" srcId="{A4B059F2-7C62-45A3-A4AA-3307124B3914}" destId="{09DAAA94-5DF4-41C2-9E83-59CB3BDB5640}" srcOrd="1" destOrd="0" presId="urn:microsoft.com/office/officeart/2005/8/layout/vList4"/>
    <dgm:cxn modelId="{727833D4-4B15-4350-AEB0-86B4ED0A283D}" type="presOf" srcId="{F518DA2D-F35C-4E2E-9F3D-0FFAE07D5E47}" destId="{61C20438-0A34-497E-AC8E-9DB7D2EDD560}" srcOrd="0" destOrd="0" presId="urn:microsoft.com/office/officeart/2005/8/layout/vList4"/>
    <dgm:cxn modelId="{DD918134-54FB-470E-AD45-94E457AAA2E9}" type="presOf" srcId="{EA00BA6E-AA8E-43D1-9884-307FB0530AEC}" destId="{09DAAA94-5DF4-41C2-9E83-59CB3BDB5640}" srcOrd="1" destOrd="1" presId="urn:microsoft.com/office/officeart/2005/8/layout/vList4"/>
    <dgm:cxn modelId="{CC1452F0-940B-4838-85BB-2DA77DF61006}" type="presOf" srcId="{CDBFB2B6-6789-4D18-A019-4AA302402FC8}" destId="{722815C3-4494-45F4-A5A2-AC79A381CB5F}" srcOrd="1" destOrd="1" presId="urn:microsoft.com/office/officeart/2005/8/layout/vList4"/>
    <dgm:cxn modelId="{0E427BFD-F589-472E-ABEA-5CCEA8348F03}" type="presOf" srcId="{EA00BA6E-AA8E-43D1-9884-307FB0530AEC}" destId="{DA2E9B4F-03A7-4D22-A2D8-7B51C777752D}" srcOrd="0" destOrd="1" presId="urn:microsoft.com/office/officeart/2005/8/layout/vList4"/>
    <dgm:cxn modelId="{175856CF-6ECE-4ED7-A2BE-61331880EE5D}" type="presOf" srcId="{B49243BF-BC84-4A9F-BF4B-594E2F19104E}" destId="{722815C3-4494-45F4-A5A2-AC79A381CB5F}" srcOrd="1" destOrd="0" presId="urn:microsoft.com/office/officeart/2005/8/layout/vList4"/>
    <dgm:cxn modelId="{1C5D7270-1889-4D2E-97DC-30AC432E51A9}" type="presOf" srcId="{AAE73049-5100-4672-9C0F-9AD7A9556E82}" destId="{2BB6D2AC-BE50-4FBB-A020-B0A06D058C4B}" srcOrd="1" destOrd="1" presId="urn:microsoft.com/office/officeart/2005/8/layout/vList4"/>
    <dgm:cxn modelId="{ACE2A3E6-7FEA-4E14-9EA5-A33481673F3D}" srcId="{F518DA2D-F35C-4E2E-9F3D-0FFAE07D5E47}" destId="{B49243BF-BC84-4A9F-BF4B-594E2F19104E}" srcOrd="1" destOrd="0" parTransId="{BEE48988-793C-401D-8A07-87E7216D973F}" sibTransId="{76049242-E3B4-48F6-BED5-89AF5B8CD0DD}"/>
    <dgm:cxn modelId="{152D7784-5F4A-4147-9125-B103E58C8341}" type="presOf" srcId="{1920E88E-E095-4775-A9B9-4EC798C7A19E}" destId="{2BB6D2AC-BE50-4FBB-A020-B0A06D058C4B}" srcOrd="1" destOrd="0" presId="urn:microsoft.com/office/officeart/2005/8/layout/vList4"/>
    <dgm:cxn modelId="{52E13419-608D-4CEC-8584-8A6B859EB0A0}" type="presOf" srcId="{CDBFB2B6-6789-4D18-A019-4AA302402FC8}" destId="{4B1D5DC4-1315-480E-B6C5-05F42FFF5731}" srcOrd="0" destOrd="1" presId="urn:microsoft.com/office/officeart/2005/8/layout/vList4"/>
    <dgm:cxn modelId="{884BE1A0-4471-4190-B00B-E6D1925AE748}" srcId="{A4B059F2-7C62-45A3-A4AA-3307124B3914}" destId="{EA00BA6E-AA8E-43D1-9884-307FB0530AEC}" srcOrd="0" destOrd="0" parTransId="{72C47EC6-E9B1-487F-91EB-27B7F01BCDF9}" sibTransId="{C0C19ECA-F00D-45B5-A01B-80B218ECD23E}"/>
    <dgm:cxn modelId="{7C57DE37-E3C2-46C0-9085-93DC77E14DE0}" srcId="{B49243BF-BC84-4A9F-BF4B-594E2F19104E}" destId="{CDBFB2B6-6789-4D18-A019-4AA302402FC8}" srcOrd="0" destOrd="0" parTransId="{E636FFD1-A9A0-46E5-922C-5D26443DFE05}" sibTransId="{8C1402FC-0AF9-46B6-B46E-46C1023F0090}"/>
    <dgm:cxn modelId="{DF46F0F5-E19C-43F1-A59A-E20A05CC445F}" type="presParOf" srcId="{61C20438-0A34-497E-AC8E-9DB7D2EDD560}" destId="{53A71F36-703A-426D-8518-DCA2A307B0F0}" srcOrd="0" destOrd="0" presId="urn:microsoft.com/office/officeart/2005/8/layout/vList4"/>
    <dgm:cxn modelId="{E074C17C-DD8B-48C5-BDC1-67DE8B04A639}" type="presParOf" srcId="{53A71F36-703A-426D-8518-DCA2A307B0F0}" destId="{6E529C64-62CC-41CC-B44C-17EA5EE69F01}" srcOrd="0" destOrd="0" presId="urn:microsoft.com/office/officeart/2005/8/layout/vList4"/>
    <dgm:cxn modelId="{134C3AB8-A053-4352-82F4-99A7838F28FE}" type="presParOf" srcId="{53A71F36-703A-426D-8518-DCA2A307B0F0}" destId="{B21EBF2B-BCAB-4D14-A8DF-EE3F5F197AD7}" srcOrd="1" destOrd="0" presId="urn:microsoft.com/office/officeart/2005/8/layout/vList4"/>
    <dgm:cxn modelId="{237843C9-2231-48FB-A2C1-E2597DC8740D}" type="presParOf" srcId="{53A71F36-703A-426D-8518-DCA2A307B0F0}" destId="{2BB6D2AC-BE50-4FBB-A020-B0A06D058C4B}" srcOrd="2" destOrd="0" presId="urn:microsoft.com/office/officeart/2005/8/layout/vList4"/>
    <dgm:cxn modelId="{AF871860-B1F6-4F64-A456-7596E9A01BF4}" type="presParOf" srcId="{61C20438-0A34-497E-AC8E-9DB7D2EDD560}" destId="{2B4C0746-2C07-4FD8-9848-46A1418946E2}" srcOrd="1" destOrd="0" presId="urn:microsoft.com/office/officeart/2005/8/layout/vList4"/>
    <dgm:cxn modelId="{AECB306E-3902-4C2B-9E3E-34E40E235DED}" type="presParOf" srcId="{61C20438-0A34-497E-AC8E-9DB7D2EDD560}" destId="{D0EB89AC-1DF6-4FCA-9176-F0EF26264BBD}" srcOrd="2" destOrd="0" presId="urn:microsoft.com/office/officeart/2005/8/layout/vList4"/>
    <dgm:cxn modelId="{22F305B1-BE81-4C90-B554-1AB20632DED2}" type="presParOf" srcId="{D0EB89AC-1DF6-4FCA-9176-F0EF26264BBD}" destId="{4B1D5DC4-1315-480E-B6C5-05F42FFF5731}" srcOrd="0" destOrd="0" presId="urn:microsoft.com/office/officeart/2005/8/layout/vList4"/>
    <dgm:cxn modelId="{9DEB78E5-33B3-496E-800E-D0F01F87EF8C}" type="presParOf" srcId="{D0EB89AC-1DF6-4FCA-9176-F0EF26264BBD}" destId="{A4F45F0D-420A-4FDE-9055-3A6C6CF5AC5D}" srcOrd="1" destOrd="0" presId="urn:microsoft.com/office/officeart/2005/8/layout/vList4"/>
    <dgm:cxn modelId="{DDF82712-82BA-4196-B42B-6066220DD46E}" type="presParOf" srcId="{D0EB89AC-1DF6-4FCA-9176-F0EF26264BBD}" destId="{722815C3-4494-45F4-A5A2-AC79A381CB5F}" srcOrd="2" destOrd="0" presId="urn:microsoft.com/office/officeart/2005/8/layout/vList4"/>
    <dgm:cxn modelId="{CB75366B-E857-41F9-A65A-B6FA4AB848BF}" type="presParOf" srcId="{61C20438-0A34-497E-AC8E-9DB7D2EDD560}" destId="{FBE359E5-ADC3-411C-86E1-BFB68F3E0BC6}" srcOrd="3" destOrd="0" presId="urn:microsoft.com/office/officeart/2005/8/layout/vList4"/>
    <dgm:cxn modelId="{4D4A445B-0137-4FA6-95E8-104E6ADCD8CA}" type="presParOf" srcId="{61C20438-0A34-497E-AC8E-9DB7D2EDD560}" destId="{9BFBAE10-E56D-4EB8-92FF-C9BB090DDAC2}" srcOrd="4" destOrd="0" presId="urn:microsoft.com/office/officeart/2005/8/layout/vList4"/>
    <dgm:cxn modelId="{3230167A-3AC5-4DF6-8E21-0FAF98EACBFC}" type="presParOf" srcId="{9BFBAE10-E56D-4EB8-92FF-C9BB090DDAC2}" destId="{DA2E9B4F-03A7-4D22-A2D8-7B51C777752D}" srcOrd="0" destOrd="0" presId="urn:microsoft.com/office/officeart/2005/8/layout/vList4"/>
    <dgm:cxn modelId="{EB1CF069-B78F-432C-9EB9-E327A77DF6CB}" type="presParOf" srcId="{9BFBAE10-E56D-4EB8-92FF-C9BB090DDAC2}" destId="{E7B34ADB-6B61-4D14-A96B-8B85DC72C995}" srcOrd="1" destOrd="0" presId="urn:microsoft.com/office/officeart/2005/8/layout/vList4"/>
    <dgm:cxn modelId="{5A453B28-B5E9-4EBB-9F01-CBDDC5900124}" type="presParOf" srcId="{9BFBAE10-E56D-4EB8-92FF-C9BB090DDAC2}" destId="{09DAAA94-5DF4-41C2-9E83-59CB3BDB564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98C5EA-6A19-4F35-971E-7D4CEEA3767B}" type="doc">
      <dgm:prSet loTypeId="urn:microsoft.com/office/officeart/2005/8/layout/vList4" loCatId="list" qsTypeId="urn:microsoft.com/office/officeart/2005/8/quickstyle/3d1" qsCatId="3D" csTypeId="urn:microsoft.com/office/officeart/2005/8/colors/accent1_2" csCatId="accent1" phldr="1"/>
      <dgm:spPr/>
      <dgm:t>
        <a:bodyPr/>
        <a:lstStyle/>
        <a:p>
          <a:endParaRPr lang="en-US"/>
        </a:p>
      </dgm:t>
    </dgm:pt>
    <dgm:pt modelId="{9AA6D856-FA51-4963-947F-A3E18637D485}">
      <dgm:prSet phldrT="[Text]"/>
      <dgm:spPr/>
      <dgm:t>
        <a:bodyPr/>
        <a:lstStyle/>
        <a:p>
          <a:r>
            <a:rPr lang="en-US" dirty="0"/>
            <a:t>Science and Technology </a:t>
          </a:r>
        </a:p>
      </dgm:t>
    </dgm:pt>
    <dgm:pt modelId="{22197C5E-4903-4BDC-BA9B-805C1C0F20EC}" type="parTrans" cxnId="{40258395-F4F9-47D1-86B5-124012FB9BCC}">
      <dgm:prSet/>
      <dgm:spPr/>
      <dgm:t>
        <a:bodyPr/>
        <a:lstStyle/>
        <a:p>
          <a:endParaRPr lang="en-US"/>
        </a:p>
      </dgm:t>
    </dgm:pt>
    <dgm:pt modelId="{CDB6A37D-30CA-4F6D-9C47-E4614F060D35}" type="sibTrans" cxnId="{40258395-F4F9-47D1-86B5-124012FB9BCC}">
      <dgm:prSet/>
      <dgm:spPr/>
      <dgm:t>
        <a:bodyPr/>
        <a:lstStyle/>
        <a:p>
          <a:endParaRPr lang="en-US"/>
        </a:p>
      </dgm:t>
    </dgm:pt>
    <dgm:pt modelId="{48A1D1D3-B505-4C68-823C-C626E09AA907}">
      <dgm:prSet phldrT="[Text]"/>
      <dgm:spPr/>
      <dgm:t>
        <a:bodyPr/>
        <a:lstStyle/>
        <a:p>
          <a:r>
            <a:rPr lang="en-US" dirty="0"/>
            <a:t>Children will learn about biology, chemistry, physics, computer science and design and technology.  They will learn about design and engineering, living things, matter, forces and energy and how computers work.</a:t>
          </a:r>
        </a:p>
      </dgm:t>
    </dgm:pt>
    <dgm:pt modelId="{0DB79B88-0B29-424E-9A4D-3A70EC866F78}" type="parTrans" cxnId="{E10027D4-8569-4F95-B3D8-8D8332EF3A08}">
      <dgm:prSet/>
      <dgm:spPr/>
      <dgm:t>
        <a:bodyPr/>
        <a:lstStyle/>
        <a:p>
          <a:endParaRPr lang="en-US"/>
        </a:p>
      </dgm:t>
    </dgm:pt>
    <dgm:pt modelId="{B4B1DBC5-BC5C-47FC-8595-7696C33A2E79}" type="sibTrans" cxnId="{E10027D4-8569-4F95-B3D8-8D8332EF3A08}">
      <dgm:prSet/>
      <dgm:spPr/>
      <dgm:t>
        <a:bodyPr/>
        <a:lstStyle/>
        <a:p>
          <a:endParaRPr lang="en-US"/>
        </a:p>
      </dgm:t>
    </dgm:pt>
    <dgm:pt modelId="{632591FA-F942-421E-9D46-04BA89F0B4D8}">
      <dgm:prSet phldrT="[Text]"/>
      <dgm:spPr/>
      <dgm:t>
        <a:bodyPr/>
        <a:lstStyle/>
        <a:p>
          <a:r>
            <a:rPr lang="en-US" dirty="0"/>
            <a:t>Expressive Arts</a:t>
          </a:r>
        </a:p>
      </dgm:t>
    </dgm:pt>
    <dgm:pt modelId="{F1876A07-ED50-49C1-B527-EDEAE7C61FB9}" type="parTrans" cxnId="{52EB858D-AA9B-45A3-A339-CFE577B20198}">
      <dgm:prSet/>
      <dgm:spPr/>
      <dgm:t>
        <a:bodyPr/>
        <a:lstStyle/>
        <a:p>
          <a:endParaRPr lang="en-US"/>
        </a:p>
      </dgm:t>
    </dgm:pt>
    <dgm:pt modelId="{57647FEB-08A3-45E3-BF01-9E1E97D549A5}" type="sibTrans" cxnId="{52EB858D-AA9B-45A3-A339-CFE577B20198}">
      <dgm:prSet/>
      <dgm:spPr/>
      <dgm:t>
        <a:bodyPr/>
        <a:lstStyle/>
        <a:p>
          <a:endParaRPr lang="en-US"/>
        </a:p>
      </dgm:t>
    </dgm:pt>
    <dgm:pt modelId="{4B83880F-1DD5-462B-87F9-9B397ECE9F6C}">
      <dgm:prSet phldrT="[Text]"/>
      <dgm:spPr/>
      <dgm:t>
        <a:bodyPr/>
        <a:lstStyle/>
        <a:p>
          <a:r>
            <a:rPr lang="en-US" dirty="0"/>
            <a:t>Children will explore art, dance, drama, film and digital media and music to develop their creative, artistic and performance skills.</a:t>
          </a:r>
        </a:p>
      </dgm:t>
    </dgm:pt>
    <dgm:pt modelId="{511F1F21-7A1E-416C-9B53-328D42424E0B}" type="parTrans" cxnId="{529DDDCC-01F4-4F92-AB52-E733E163CB52}">
      <dgm:prSet/>
      <dgm:spPr/>
      <dgm:t>
        <a:bodyPr/>
        <a:lstStyle/>
        <a:p>
          <a:endParaRPr lang="en-US"/>
        </a:p>
      </dgm:t>
    </dgm:pt>
    <dgm:pt modelId="{82FB9449-BB46-4A8A-91B0-97018EC99A91}" type="sibTrans" cxnId="{529DDDCC-01F4-4F92-AB52-E733E163CB52}">
      <dgm:prSet/>
      <dgm:spPr/>
      <dgm:t>
        <a:bodyPr/>
        <a:lstStyle/>
        <a:p>
          <a:endParaRPr lang="en-US"/>
        </a:p>
      </dgm:t>
    </dgm:pt>
    <dgm:pt modelId="{4F51E934-C78A-4681-8D6A-D8551574B54E}">
      <dgm:prSet phldrT="[Text]"/>
      <dgm:spPr/>
      <dgm:t>
        <a:bodyPr/>
        <a:lstStyle/>
        <a:p>
          <a:r>
            <a:rPr lang="en-US" dirty="0"/>
            <a:t>Humanities</a:t>
          </a:r>
        </a:p>
      </dgm:t>
    </dgm:pt>
    <dgm:pt modelId="{FE17598F-D32F-4456-9522-D717D431F6FC}" type="parTrans" cxnId="{7F3541E6-5A46-4659-A18F-40AD98CFF491}">
      <dgm:prSet/>
      <dgm:spPr/>
      <dgm:t>
        <a:bodyPr/>
        <a:lstStyle/>
        <a:p>
          <a:endParaRPr lang="en-US"/>
        </a:p>
      </dgm:t>
    </dgm:pt>
    <dgm:pt modelId="{84601100-25AF-47B7-B784-6EAE72D785F7}" type="sibTrans" cxnId="{7F3541E6-5A46-4659-A18F-40AD98CFF491}">
      <dgm:prSet/>
      <dgm:spPr/>
      <dgm:t>
        <a:bodyPr/>
        <a:lstStyle/>
        <a:p>
          <a:endParaRPr lang="en-US"/>
        </a:p>
      </dgm:t>
    </dgm:pt>
    <dgm:pt modelId="{E206DA46-68C5-4073-8CB8-DCCA86F122D7}">
      <dgm:prSet phldrT="[Text]"/>
      <dgm:spPr/>
      <dgm:t>
        <a:bodyPr/>
        <a:lstStyle/>
        <a:p>
          <a:r>
            <a:rPr lang="en-US" dirty="0"/>
            <a:t>Children will learn about the world, society and events in the past and present.  They will explore the challenges and opportunities that face us and what ethical action we can take safeguard the world and its people in the future</a:t>
          </a:r>
        </a:p>
      </dgm:t>
    </dgm:pt>
    <dgm:pt modelId="{473130CB-C369-4995-8EFD-FA7ADEDD839A}" type="parTrans" cxnId="{3C2921A6-D9A3-4648-BE11-7009F5DF53C3}">
      <dgm:prSet/>
      <dgm:spPr/>
      <dgm:t>
        <a:bodyPr/>
        <a:lstStyle/>
        <a:p>
          <a:endParaRPr lang="en-US"/>
        </a:p>
      </dgm:t>
    </dgm:pt>
    <dgm:pt modelId="{402266DA-3EC7-426C-958E-038EE8E00F5B}" type="sibTrans" cxnId="{3C2921A6-D9A3-4648-BE11-7009F5DF53C3}">
      <dgm:prSet/>
      <dgm:spPr/>
      <dgm:t>
        <a:bodyPr/>
        <a:lstStyle/>
        <a:p>
          <a:endParaRPr lang="en-US"/>
        </a:p>
      </dgm:t>
    </dgm:pt>
    <dgm:pt modelId="{6B09FEC4-DF0C-4D6B-98BC-EBD6B7A076A1}" type="pres">
      <dgm:prSet presAssocID="{C598C5EA-6A19-4F35-971E-7D4CEEA3767B}" presName="linear" presStyleCnt="0">
        <dgm:presLayoutVars>
          <dgm:dir/>
          <dgm:resizeHandles val="exact"/>
        </dgm:presLayoutVars>
      </dgm:prSet>
      <dgm:spPr/>
      <dgm:t>
        <a:bodyPr/>
        <a:lstStyle/>
        <a:p>
          <a:endParaRPr lang="en-US"/>
        </a:p>
      </dgm:t>
    </dgm:pt>
    <dgm:pt modelId="{CB94454C-1E4B-4293-A88B-A2D985D02AA0}" type="pres">
      <dgm:prSet presAssocID="{9AA6D856-FA51-4963-947F-A3E18637D485}" presName="comp" presStyleCnt="0"/>
      <dgm:spPr/>
    </dgm:pt>
    <dgm:pt modelId="{C290EBD7-AF94-4614-BF46-E38953E4DFFB}" type="pres">
      <dgm:prSet presAssocID="{9AA6D856-FA51-4963-947F-A3E18637D485}" presName="box" presStyleLbl="node1" presStyleIdx="0" presStyleCnt="3" custLinFactY="-100000" custLinFactNeighborX="-38503" custLinFactNeighborY="-172491"/>
      <dgm:spPr/>
      <dgm:t>
        <a:bodyPr/>
        <a:lstStyle/>
        <a:p>
          <a:endParaRPr lang="en-US"/>
        </a:p>
      </dgm:t>
    </dgm:pt>
    <dgm:pt modelId="{D2C8A8CD-4F8E-4401-9D4C-D75F98CA9AA1}" type="pres">
      <dgm:prSet presAssocID="{9AA6D856-FA51-4963-947F-A3E18637D48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CF183D2A-B95F-4897-A9C4-4DDCFA1C13B5}" type="pres">
      <dgm:prSet presAssocID="{9AA6D856-FA51-4963-947F-A3E18637D485}" presName="text" presStyleLbl="node1" presStyleIdx="0" presStyleCnt="3">
        <dgm:presLayoutVars>
          <dgm:bulletEnabled val="1"/>
        </dgm:presLayoutVars>
      </dgm:prSet>
      <dgm:spPr/>
      <dgm:t>
        <a:bodyPr/>
        <a:lstStyle/>
        <a:p>
          <a:endParaRPr lang="en-US"/>
        </a:p>
      </dgm:t>
    </dgm:pt>
    <dgm:pt modelId="{983B7091-F27F-4BF9-BF88-70DB48A8566D}" type="pres">
      <dgm:prSet presAssocID="{CDB6A37D-30CA-4F6D-9C47-E4614F060D35}" presName="spacer" presStyleCnt="0"/>
      <dgm:spPr/>
    </dgm:pt>
    <dgm:pt modelId="{97BE7B36-7413-4101-B787-84EF0D7FCF4D}" type="pres">
      <dgm:prSet presAssocID="{632591FA-F942-421E-9D46-04BA89F0B4D8}" presName="comp" presStyleCnt="0"/>
      <dgm:spPr/>
    </dgm:pt>
    <dgm:pt modelId="{6825264F-182E-4A72-B01E-4956FC98301C}" type="pres">
      <dgm:prSet presAssocID="{632591FA-F942-421E-9D46-04BA89F0B4D8}" presName="box" presStyleLbl="node1" presStyleIdx="1" presStyleCnt="3"/>
      <dgm:spPr/>
      <dgm:t>
        <a:bodyPr/>
        <a:lstStyle/>
        <a:p>
          <a:endParaRPr lang="en-US"/>
        </a:p>
      </dgm:t>
    </dgm:pt>
    <dgm:pt modelId="{ED7FE7F6-E880-4598-8070-0AFCB51EDD06}" type="pres">
      <dgm:prSet presAssocID="{632591FA-F942-421E-9D46-04BA89F0B4D8}"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C3B67476-6EBA-4584-A903-44204FA8E87F}" type="pres">
      <dgm:prSet presAssocID="{632591FA-F942-421E-9D46-04BA89F0B4D8}" presName="text" presStyleLbl="node1" presStyleIdx="1" presStyleCnt="3">
        <dgm:presLayoutVars>
          <dgm:bulletEnabled val="1"/>
        </dgm:presLayoutVars>
      </dgm:prSet>
      <dgm:spPr/>
      <dgm:t>
        <a:bodyPr/>
        <a:lstStyle/>
        <a:p>
          <a:endParaRPr lang="en-US"/>
        </a:p>
      </dgm:t>
    </dgm:pt>
    <dgm:pt modelId="{E63EF20C-E957-4811-B658-99478F1EE6D7}" type="pres">
      <dgm:prSet presAssocID="{57647FEB-08A3-45E3-BF01-9E1E97D549A5}" presName="spacer" presStyleCnt="0"/>
      <dgm:spPr/>
    </dgm:pt>
    <dgm:pt modelId="{D507EF01-7B1C-4CB3-9B02-C61F93BCF63D}" type="pres">
      <dgm:prSet presAssocID="{4F51E934-C78A-4681-8D6A-D8551574B54E}" presName="comp" presStyleCnt="0"/>
      <dgm:spPr/>
    </dgm:pt>
    <dgm:pt modelId="{DD9DE523-EC09-4C0A-B80E-A5291DE1356D}" type="pres">
      <dgm:prSet presAssocID="{4F51E934-C78A-4681-8D6A-D8551574B54E}" presName="box" presStyleLbl="node1" presStyleIdx="2" presStyleCnt="3"/>
      <dgm:spPr/>
      <dgm:t>
        <a:bodyPr/>
        <a:lstStyle/>
        <a:p>
          <a:endParaRPr lang="en-US"/>
        </a:p>
      </dgm:t>
    </dgm:pt>
    <dgm:pt modelId="{B0569B0B-26EF-44F3-A2FC-78B0517C9D19}" type="pres">
      <dgm:prSet presAssocID="{4F51E934-C78A-4681-8D6A-D8551574B54E}"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3D8F8A16-1E93-49E9-A3D1-1F655FFE17B6}" type="pres">
      <dgm:prSet presAssocID="{4F51E934-C78A-4681-8D6A-D8551574B54E}" presName="text" presStyleLbl="node1" presStyleIdx="2" presStyleCnt="3">
        <dgm:presLayoutVars>
          <dgm:bulletEnabled val="1"/>
        </dgm:presLayoutVars>
      </dgm:prSet>
      <dgm:spPr/>
      <dgm:t>
        <a:bodyPr/>
        <a:lstStyle/>
        <a:p>
          <a:endParaRPr lang="en-US"/>
        </a:p>
      </dgm:t>
    </dgm:pt>
  </dgm:ptLst>
  <dgm:cxnLst>
    <dgm:cxn modelId="{EF9ABAF9-614C-4DFC-BD41-F08FD506110E}" type="presOf" srcId="{48A1D1D3-B505-4C68-823C-C626E09AA907}" destId="{CF183D2A-B95F-4897-A9C4-4DDCFA1C13B5}" srcOrd="1" destOrd="1" presId="urn:microsoft.com/office/officeart/2005/8/layout/vList4"/>
    <dgm:cxn modelId="{AAE09A07-F1C2-48E4-BA8A-E22E43D14520}" type="presOf" srcId="{4B83880F-1DD5-462B-87F9-9B397ECE9F6C}" destId="{6825264F-182E-4A72-B01E-4956FC98301C}" srcOrd="0" destOrd="1" presId="urn:microsoft.com/office/officeart/2005/8/layout/vList4"/>
    <dgm:cxn modelId="{9C28D9C6-ADB8-456F-9F31-E5F81A09D5E3}" type="presOf" srcId="{632591FA-F942-421E-9D46-04BA89F0B4D8}" destId="{6825264F-182E-4A72-B01E-4956FC98301C}" srcOrd="0" destOrd="0" presId="urn:microsoft.com/office/officeart/2005/8/layout/vList4"/>
    <dgm:cxn modelId="{E10027D4-8569-4F95-B3D8-8D8332EF3A08}" srcId="{9AA6D856-FA51-4963-947F-A3E18637D485}" destId="{48A1D1D3-B505-4C68-823C-C626E09AA907}" srcOrd="0" destOrd="0" parTransId="{0DB79B88-0B29-424E-9A4D-3A70EC866F78}" sibTransId="{B4B1DBC5-BC5C-47FC-8595-7696C33A2E79}"/>
    <dgm:cxn modelId="{D319D3B1-B2B0-4EAB-942B-15180F128259}" type="presOf" srcId="{4F51E934-C78A-4681-8D6A-D8551574B54E}" destId="{3D8F8A16-1E93-49E9-A3D1-1F655FFE17B6}" srcOrd="1" destOrd="0" presId="urn:microsoft.com/office/officeart/2005/8/layout/vList4"/>
    <dgm:cxn modelId="{FFB5A8D0-6269-4329-8FC8-66B571E9759C}" type="presOf" srcId="{48A1D1D3-B505-4C68-823C-C626E09AA907}" destId="{C290EBD7-AF94-4614-BF46-E38953E4DFFB}" srcOrd="0" destOrd="1" presId="urn:microsoft.com/office/officeart/2005/8/layout/vList4"/>
    <dgm:cxn modelId="{48F8B60A-F80C-4DB8-962A-855FEA07C424}" type="presOf" srcId="{E206DA46-68C5-4073-8CB8-DCCA86F122D7}" destId="{3D8F8A16-1E93-49E9-A3D1-1F655FFE17B6}" srcOrd="1" destOrd="1" presId="urn:microsoft.com/office/officeart/2005/8/layout/vList4"/>
    <dgm:cxn modelId="{7F3541E6-5A46-4659-A18F-40AD98CFF491}" srcId="{C598C5EA-6A19-4F35-971E-7D4CEEA3767B}" destId="{4F51E934-C78A-4681-8D6A-D8551574B54E}" srcOrd="2" destOrd="0" parTransId="{FE17598F-D32F-4456-9522-D717D431F6FC}" sibTransId="{84601100-25AF-47B7-B784-6EAE72D785F7}"/>
    <dgm:cxn modelId="{C01DC44D-4C44-4736-A460-7204F6DC617F}" type="presOf" srcId="{9AA6D856-FA51-4963-947F-A3E18637D485}" destId="{CF183D2A-B95F-4897-A9C4-4DDCFA1C13B5}" srcOrd="1" destOrd="0" presId="urn:microsoft.com/office/officeart/2005/8/layout/vList4"/>
    <dgm:cxn modelId="{2560C623-8CA6-4354-B767-72E7B0F30F99}" type="presOf" srcId="{632591FA-F942-421E-9D46-04BA89F0B4D8}" destId="{C3B67476-6EBA-4584-A903-44204FA8E87F}" srcOrd="1" destOrd="0" presId="urn:microsoft.com/office/officeart/2005/8/layout/vList4"/>
    <dgm:cxn modelId="{52EB858D-AA9B-45A3-A339-CFE577B20198}" srcId="{C598C5EA-6A19-4F35-971E-7D4CEEA3767B}" destId="{632591FA-F942-421E-9D46-04BA89F0B4D8}" srcOrd="1" destOrd="0" parTransId="{F1876A07-ED50-49C1-B527-EDEAE7C61FB9}" sibTransId="{57647FEB-08A3-45E3-BF01-9E1E97D549A5}"/>
    <dgm:cxn modelId="{D7830B57-599E-4A51-804A-452257BCFF2A}" type="presOf" srcId="{C598C5EA-6A19-4F35-971E-7D4CEEA3767B}" destId="{6B09FEC4-DF0C-4D6B-98BC-EBD6B7A076A1}" srcOrd="0" destOrd="0" presId="urn:microsoft.com/office/officeart/2005/8/layout/vList4"/>
    <dgm:cxn modelId="{5F6410D1-F394-4E77-B924-CAF441682562}" type="presOf" srcId="{9AA6D856-FA51-4963-947F-A3E18637D485}" destId="{C290EBD7-AF94-4614-BF46-E38953E4DFFB}" srcOrd="0" destOrd="0" presId="urn:microsoft.com/office/officeart/2005/8/layout/vList4"/>
    <dgm:cxn modelId="{CE5D2762-9080-49DF-8412-C8B4C70D2CDF}" type="presOf" srcId="{4B83880F-1DD5-462B-87F9-9B397ECE9F6C}" destId="{C3B67476-6EBA-4584-A903-44204FA8E87F}" srcOrd="1" destOrd="1" presId="urn:microsoft.com/office/officeart/2005/8/layout/vList4"/>
    <dgm:cxn modelId="{529DDDCC-01F4-4F92-AB52-E733E163CB52}" srcId="{632591FA-F942-421E-9D46-04BA89F0B4D8}" destId="{4B83880F-1DD5-462B-87F9-9B397ECE9F6C}" srcOrd="0" destOrd="0" parTransId="{511F1F21-7A1E-416C-9B53-328D42424E0B}" sibTransId="{82FB9449-BB46-4A8A-91B0-97018EC99A91}"/>
    <dgm:cxn modelId="{579C999C-4F04-4474-ABAC-A3DBC1608478}" type="presOf" srcId="{E206DA46-68C5-4073-8CB8-DCCA86F122D7}" destId="{DD9DE523-EC09-4C0A-B80E-A5291DE1356D}" srcOrd="0" destOrd="1" presId="urn:microsoft.com/office/officeart/2005/8/layout/vList4"/>
    <dgm:cxn modelId="{40258395-F4F9-47D1-86B5-124012FB9BCC}" srcId="{C598C5EA-6A19-4F35-971E-7D4CEEA3767B}" destId="{9AA6D856-FA51-4963-947F-A3E18637D485}" srcOrd="0" destOrd="0" parTransId="{22197C5E-4903-4BDC-BA9B-805C1C0F20EC}" sibTransId="{CDB6A37D-30CA-4F6D-9C47-E4614F060D35}"/>
    <dgm:cxn modelId="{BEF51C78-1504-48A0-A3AA-5328147CFEB0}" type="presOf" srcId="{4F51E934-C78A-4681-8D6A-D8551574B54E}" destId="{DD9DE523-EC09-4C0A-B80E-A5291DE1356D}" srcOrd="0" destOrd="0" presId="urn:microsoft.com/office/officeart/2005/8/layout/vList4"/>
    <dgm:cxn modelId="{3C2921A6-D9A3-4648-BE11-7009F5DF53C3}" srcId="{4F51E934-C78A-4681-8D6A-D8551574B54E}" destId="{E206DA46-68C5-4073-8CB8-DCCA86F122D7}" srcOrd="0" destOrd="0" parTransId="{473130CB-C369-4995-8EFD-FA7ADEDD839A}" sibTransId="{402266DA-3EC7-426C-958E-038EE8E00F5B}"/>
    <dgm:cxn modelId="{ACE9CEF3-1519-43DE-B25A-BFF82DDD28CC}" type="presParOf" srcId="{6B09FEC4-DF0C-4D6B-98BC-EBD6B7A076A1}" destId="{CB94454C-1E4B-4293-A88B-A2D985D02AA0}" srcOrd="0" destOrd="0" presId="urn:microsoft.com/office/officeart/2005/8/layout/vList4"/>
    <dgm:cxn modelId="{B3D0DAF7-7C8D-485E-AC79-28C08DB8D47D}" type="presParOf" srcId="{CB94454C-1E4B-4293-A88B-A2D985D02AA0}" destId="{C290EBD7-AF94-4614-BF46-E38953E4DFFB}" srcOrd="0" destOrd="0" presId="urn:microsoft.com/office/officeart/2005/8/layout/vList4"/>
    <dgm:cxn modelId="{59F07CEB-96BD-4396-BB2B-FE22858875B8}" type="presParOf" srcId="{CB94454C-1E4B-4293-A88B-A2D985D02AA0}" destId="{D2C8A8CD-4F8E-4401-9D4C-D75F98CA9AA1}" srcOrd="1" destOrd="0" presId="urn:microsoft.com/office/officeart/2005/8/layout/vList4"/>
    <dgm:cxn modelId="{732DF615-1E28-4C97-92D8-0415E9D13495}" type="presParOf" srcId="{CB94454C-1E4B-4293-A88B-A2D985D02AA0}" destId="{CF183D2A-B95F-4897-A9C4-4DDCFA1C13B5}" srcOrd="2" destOrd="0" presId="urn:microsoft.com/office/officeart/2005/8/layout/vList4"/>
    <dgm:cxn modelId="{67F36EBE-9DD6-4D66-8BE9-EE9911B45B6D}" type="presParOf" srcId="{6B09FEC4-DF0C-4D6B-98BC-EBD6B7A076A1}" destId="{983B7091-F27F-4BF9-BF88-70DB48A8566D}" srcOrd="1" destOrd="0" presId="urn:microsoft.com/office/officeart/2005/8/layout/vList4"/>
    <dgm:cxn modelId="{F47C8589-4D99-4EFB-966E-08CBD1D23755}" type="presParOf" srcId="{6B09FEC4-DF0C-4D6B-98BC-EBD6B7A076A1}" destId="{97BE7B36-7413-4101-B787-84EF0D7FCF4D}" srcOrd="2" destOrd="0" presId="urn:microsoft.com/office/officeart/2005/8/layout/vList4"/>
    <dgm:cxn modelId="{C19E9B80-AE5B-4707-800C-EF3DC8A6F2D3}" type="presParOf" srcId="{97BE7B36-7413-4101-B787-84EF0D7FCF4D}" destId="{6825264F-182E-4A72-B01E-4956FC98301C}" srcOrd="0" destOrd="0" presId="urn:microsoft.com/office/officeart/2005/8/layout/vList4"/>
    <dgm:cxn modelId="{7E5893D1-70B8-4A4D-953D-FDB27ED81294}" type="presParOf" srcId="{97BE7B36-7413-4101-B787-84EF0D7FCF4D}" destId="{ED7FE7F6-E880-4598-8070-0AFCB51EDD06}" srcOrd="1" destOrd="0" presId="urn:microsoft.com/office/officeart/2005/8/layout/vList4"/>
    <dgm:cxn modelId="{B35800C7-CEB4-42ED-A346-E59B8103F923}" type="presParOf" srcId="{97BE7B36-7413-4101-B787-84EF0D7FCF4D}" destId="{C3B67476-6EBA-4584-A903-44204FA8E87F}" srcOrd="2" destOrd="0" presId="urn:microsoft.com/office/officeart/2005/8/layout/vList4"/>
    <dgm:cxn modelId="{6FCD9541-C7BB-4E2C-B1F4-9FC0910966C3}" type="presParOf" srcId="{6B09FEC4-DF0C-4D6B-98BC-EBD6B7A076A1}" destId="{E63EF20C-E957-4811-B658-99478F1EE6D7}" srcOrd="3" destOrd="0" presId="urn:microsoft.com/office/officeart/2005/8/layout/vList4"/>
    <dgm:cxn modelId="{1684ED16-A000-453F-8CEF-9C8FE1A1E6DC}" type="presParOf" srcId="{6B09FEC4-DF0C-4D6B-98BC-EBD6B7A076A1}" destId="{D507EF01-7B1C-4CB3-9B02-C61F93BCF63D}" srcOrd="4" destOrd="0" presId="urn:microsoft.com/office/officeart/2005/8/layout/vList4"/>
    <dgm:cxn modelId="{1335B197-B3CF-4FB6-933F-868C8409C86B}" type="presParOf" srcId="{D507EF01-7B1C-4CB3-9B02-C61F93BCF63D}" destId="{DD9DE523-EC09-4C0A-B80E-A5291DE1356D}" srcOrd="0" destOrd="0" presId="urn:microsoft.com/office/officeart/2005/8/layout/vList4"/>
    <dgm:cxn modelId="{6A11FC29-4A6E-42B5-A853-6A0F017F4FCC}" type="presParOf" srcId="{D507EF01-7B1C-4CB3-9B02-C61F93BCF63D}" destId="{B0569B0B-26EF-44F3-A2FC-78B0517C9D19}" srcOrd="1" destOrd="0" presId="urn:microsoft.com/office/officeart/2005/8/layout/vList4"/>
    <dgm:cxn modelId="{E2E9F795-7E29-4709-ACFD-AA0645D2463F}" type="presParOf" srcId="{D507EF01-7B1C-4CB3-9B02-C61F93BCF63D}" destId="{3D8F8A16-1E93-49E9-A3D1-1F655FFE17B6}"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D07622-0990-4A33-9A21-D1E6D89D21E5}" type="doc">
      <dgm:prSet loTypeId="urn:microsoft.com/office/officeart/2005/8/layout/chevronAccent+Icon" loCatId="process" qsTypeId="urn:microsoft.com/office/officeart/2005/8/quickstyle/3d2" qsCatId="3D" csTypeId="urn:microsoft.com/office/officeart/2005/8/colors/accent1_2" csCatId="accent1" phldr="1"/>
      <dgm:spPr/>
    </dgm:pt>
    <dgm:pt modelId="{8CB75206-6EB7-4E9C-A36C-498DCF02610D}">
      <dgm:prSet phldrT="[Text]"/>
      <dgm:spPr/>
      <dgm:t>
        <a:bodyPr/>
        <a:lstStyle/>
        <a:p>
          <a:r>
            <a:rPr lang="en-US" dirty="0"/>
            <a:t>Literacy</a:t>
          </a:r>
        </a:p>
      </dgm:t>
    </dgm:pt>
    <dgm:pt modelId="{9B02A544-F479-42E3-9BA8-AB74F18B136D}" type="parTrans" cxnId="{9CC23E38-1DE7-4310-A558-D21882B49481}">
      <dgm:prSet/>
      <dgm:spPr/>
      <dgm:t>
        <a:bodyPr/>
        <a:lstStyle/>
        <a:p>
          <a:endParaRPr lang="en-US"/>
        </a:p>
      </dgm:t>
    </dgm:pt>
    <dgm:pt modelId="{06DC7978-1153-44DB-805E-85E0227291E1}" type="sibTrans" cxnId="{9CC23E38-1DE7-4310-A558-D21882B49481}">
      <dgm:prSet/>
      <dgm:spPr/>
      <dgm:t>
        <a:bodyPr/>
        <a:lstStyle/>
        <a:p>
          <a:endParaRPr lang="en-US"/>
        </a:p>
      </dgm:t>
    </dgm:pt>
    <dgm:pt modelId="{3AA991AB-8866-4610-BC58-357CE7654010}">
      <dgm:prSet phldrT="[Text]"/>
      <dgm:spPr/>
      <dgm:t>
        <a:bodyPr/>
        <a:lstStyle/>
        <a:p>
          <a:r>
            <a:rPr lang="en-US" dirty="0"/>
            <a:t>Numeracy</a:t>
          </a:r>
        </a:p>
      </dgm:t>
    </dgm:pt>
    <dgm:pt modelId="{AF86050C-AC40-4C46-9B08-578D7F93BDED}" type="parTrans" cxnId="{30CA2741-AC12-4616-92AA-C076129BA618}">
      <dgm:prSet/>
      <dgm:spPr/>
      <dgm:t>
        <a:bodyPr/>
        <a:lstStyle/>
        <a:p>
          <a:endParaRPr lang="en-US"/>
        </a:p>
      </dgm:t>
    </dgm:pt>
    <dgm:pt modelId="{775CDED9-25CF-4D0D-98E5-6A16294C4D57}" type="sibTrans" cxnId="{30CA2741-AC12-4616-92AA-C076129BA618}">
      <dgm:prSet/>
      <dgm:spPr/>
      <dgm:t>
        <a:bodyPr/>
        <a:lstStyle/>
        <a:p>
          <a:endParaRPr lang="en-US"/>
        </a:p>
      </dgm:t>
    </dgm:pt>
    <dgm:pt modelId="{11727623-7990-498B-8A8D-A813EFF42184}">
      <dgm:prSet phldrT="[Text]"/>
      <dgm:spPr/>
      <dgm:t>
        <a:bodyPr/>
        <a:lstStyle/>
        <a:p>
          <a:r>
            <a:rPr lang="en-US" dirty="0"/>
            <a:t>Digital</a:t>
          </a:r>
        </a:p>
      </dgm:t>
    </dgm:pt>
    <dgm:pt modelId="{B3774018-10DB-4C85-BF8E-B709AC0C38E3}" type="parTrans" cxnId="{0B20391E-DB39-4B89-BC35-92A11C9BCAEE}">
      <dgm:prSet/>
      <dgm:spPr/>
      <dgm:t>
        <a:bodyPr/>
        <a:lstStyle/>
        <a:p>
          <a:endParaRPr lang="en-US"/>
        </a:p>
      </dgm:t>
    </dgm:pt>
    <dgm:pt modelId="{F19A70B4-2CCC-4C24-8C3A-7B3EB8F08D7F}" type="sibTrans" cxnId="{0B20391E-DB39-4B89-BC35-92A11C9BCAEE}">
      <dgm:prSet/>
      <dgm:spPr/>
      <dgm:t>
        <a:bodyPr/>
        <a:lstStyle/>
        <a:p>
          <a:endParaRPr lang="en-US"/>
        </a:p>
      </dgm:t>
    </dgm:pt>
    <dgm:pt modelId="{2A39CBD3-98D8-4522-B527-29A0B542FE72}" type="pres">
      <dgm:prSet presAssocID="{98D07622-0990-4A33-9A21-D1E6D89D21E5}" presName="Name0" presStyleCnt="0">
        <dgm:presLayoutVars>
          <dgm:dir/>
          <dgm:resizeHandles val="exact"/>
        </dgm:presLayoutVars>
      </dgm:prSet>
      <dgm:spPr/>
    </dgm:pt>
    <dgm:pt modelId="{F71F5FCD-68B8-45A0-8290-2C87531F228F}" type="pres">
      <dgm:prSet presAssocID="{8CB75206-6EB7-4E9C-A36C-498DCF02610D}" presName="composite" presStyleCnt="0"/>
      <dgm:spPr/>
    </dgm:pt>
    <dgm:pt modelId="{56C6F8F5-23A5-4C90-8A31-DBC2C1AEA1BA}" type="pres">
      <dgm:prSet presAssocID="{8CB75206-6EB7-4E9C-A36C-498DCF02610D}" presName="bgChev" presStyleLbl="node1" presStyleIdx="0" presStyleCnt="3"/>
      <dgm:spPr/>
    </dgm:pt>
    <dgm:pt modelId="{536075D7-2C76-4ED3-9FB8-C11787E97F3C}" type="pres">
      <dgm:prSet presAssocID="{8CB75206-6EB7-4E9C-A36C-498DCF02610D}" presName="txNode" presStyleLbl="fgAcc1" presStyleIdx="0" presStyleCnt="3">
        <dgm:presLayoutVars>
          <dgm:bulletEnabled val="1"/>
        </dgm:presLayoutVars>
      </dgm:prSet>
      <dgm:spPr/>
      <dgm:t>
        <a:bodyPr/>
        <a:lstStyle/>
        <a:p>
          <a:endParaRPr lang="en-US"/>
        </a:p>
      </dgm:t>
    </dgm:pt>
    <dgm:pt modelId="{85461BF7-452A-4D29-9429-13F81BE463BC}" type="pres">
      <dgm:prSet presAssocID="{06DC7978-1153-44DB-805E-85E0227291E1}" presName="compositeSpace" presStyleCnt="0"/>
      <dgm:spPr/>
    </dgm:pt>
    <dgm:pt modelId="{1812E209-B96B-48F2-A427-D004D0CE9D65}" type="pres">
      <dgm:prSet presAssocID="{3AA991AB-8866-4610-BC58-357CE7654010}" presName="composite" presStyleCnt="0"/>
      <dgm:spPr/>
    </dgm:pt>
    <dgm:pt modelId="{54A1F904-E1C2-4CA3-8992-885DAA901AFE}" type="pres">
      <dgm:prSet presAssocID="{3AA991AB-8866-4610-BC58-357CE7654010}" presName="bgChev" presStyleLbl="node1" presStyleIdx="1" presStyleCnt="3"/>
      <dgm:spPr/>
    </dgm:pt>
    <dgm:pt modelId="{D08818E5-18A9-48B8-BD97-D635F5BB0740}" type="pres">
      <dgm:prSet presAssocID="{3AA991AB-8866-4610-BC58-357CE7654010}" presName="txNode" presStyleLbl="fgAcc1" presStyleIdx="1" presStyleCnt="3">
        <dgm:presLayoutVars>
          <dgm:bulletEnabled val="1"/>
        </dgm:presLayoutVars>
      </dgm:prSet>
      <dgm:spPr/>
      <dgm:t>
        <a:bodyPr/>
        <a:lstStyle/>
        <a:p>
          <a:endParaRPr lang="en-US"/>
        </a:p>
      </dgm:t>
    </dgm:pt>
    <dgm:pt modelId="{53DC9B70-DA55-47B7-87F2-A40FD77E06F2}" type="pres">
      <dgm:prSet presAssocID="{775CDED9-25CF-4D0D-98E5-6A16294C4D57}" presName="compositeSpace" presStyleCnt="0"/>
      <dgm:spPr/>
    </dgm:pt>
    <dgm:pt modelId="{0D83AC6C-10C8-4704-94C5-24684F82372E}" type="pres">
      <dgm:prSet presAssocID="{11727623-7990-498B-8A8D-A813EFF42184}" presName="composite" presStyleCnt="0"/>
      <dgm:spPr/>
    </dgm:pt>
    <dgm:pt modelId="{D39235CA-D841-4D5C-86E7-95129D82BE74}" type="pres">
      <dgm:prSet presAssocID="{11727623-7990-498B-8A8D-A813EFF42184}" presName="bgChev" presStyleLbl="node1" presStyleIdx="2" presStyleCnt="3"/>
      <dgm:spPr/>
    </dgm:pt>
    <dgm:pt modelId="{47991B8A-8B39-4A09-9661-AA0F8781258D}" type="pres">
      <dgm:prSet presAssocID="{11727623-7990-498B-8A8D-A813EFF42184}" presName="txNode" presStyleLbl="fgAcc1" presStyleIdx="2" presStyleCnt="3">
        <dgm:presLayoutVars>
          <dgm:bulletEnabled val="1"/>
        </dgm:presLayoutVars>
      </dgm:prSet>
      <dgm:spPr/>
      <dgm:t>
        <a:bodyPr/>
        <a:lstStyle/>
        <a:p>
          <a:endParaRPr lang="en-US"/>
        </a:p>
      </dgm:t>
    </dgm:pt>
  </dgm:ptLst>
  <dgm:cxnLst>
    <dgm:cxn modelId="{6C7D16F2-C55C-4B79-8E40-10FAEB5483BC}" type="presOf" srcId="{98D07622-0990-4A33-9A21-D1E6D89D21E5}" destId="{2A39CBD3-98D8-4522-B527-29A0B542FE72}" srcOrd="0" destOrd="0" presId="urn:microsoft.com/office/officeart/2005/8/layout/chevronAccent+Icon"/>
    <dgm:cxn modelId="{9CC23E38-1DE7-4310-A558-D21882B49481}" srcId="{98D07622-0990-4A33-9A21-D1E6D89D21E5}" destId="{8CB75206-6EB7-4E9C-A36C-498DCF02610D}" srcOrd="0" destOrd="0" parTransId="{9B02A544-F479-42E3-9BA8-AB74F18B136D}" sibTransId="{06DC7978-1153-44DB-805E-85E0227291E1}"/>
    <dgm:cxn modelId="{30CA2741-AC12-4616-92AA-C076129BA618}" srcId="{98D07622-0990-4A33-9A21-D1E6D89D21E5}" destId="{3AA991AB-8866-4610-BC58-357CE7654010}" srcOrd="1" destOrd="0" parTransId="{AF86050C-AC40-4C46-9B08-578D7F93BDED}" sibTransId="{775CDED9-25CF-4D0D-98E5-6A16294C4D57}"/>
    <dgm:cxn modelId="{092548B8-F2AC-4E49-A196-D0D923DB76A0}" type="presOf" srcId="{8CB75206-6EB7-4E9C-A36C-498DCF02610D}" destId="{536075D7-2C76-4ED3-9FB8-C11787E97F3C}" srcOrd="0" destOrd="0" presId="urn:microsoft.com/office/officeart/2005/8/layout/chevronAccent+Icon"/>
    <dgm:cxn modelId="{D4A71950-1665-4C59-9203-175B7A75016C}" type="presOf" srcId="{3AA991AB-8866-4610-BC58-357CE7654010}" destId="{D08818E5-18A9-48B8-BD97-D635F5BB0740}" srcOrd="0" destOrd="0" presId="urn:microsoft.com/office/officeart/2005/8/layout/chevronAccent+Icon"/>
    <dgm:cxn modelId="{340BF173-2F57-4A52-95E5-0B6A3773E9C5}" type="presOf" srcId="{11727623-7990-498B-8A8D-A813EFF42184}" destId="{47991B8A-8B39-4A09-9661-AA0F8781258D}" srcOrd="0" destOrd="0" presId="urn:microsoft.com/office/officeart/2005/8/layout/chevronAccent+Icon"/>
    <dgm:cxn modelId="{0B20391E-DB39-4B89-BC35-92A11C9BCAEE}" srcId="{98D07622-0990-4A33-9A21-D1E6D89D21E5}" destId="{11727623-7990-498B-8A8D-A813EFF42184}" srcOrd="2" destOrd="0" parTransId="{B3774018-10DB-4C85-BF8E-B709AC0C38E3}" sibTransId="{F19A70B4-2CCC-4C24-8C3A-7B3EB8F08D7F}"/>
    <dgm:cxn modelId="{1727E109-0486-4657-B5F2-FC8ABD00A816}" type="presParOf" srcId="{2A39CBD3-98D8-4522-B527-29A0B542FE72}" destId="{F71F5FCD-68B8-45A0-8290-2C87531F228F}" srcOrd="0" destOrd="0" presId="urn:microsoft.com/office/officeart/2005/8/layout/chevronAccent+Icon"/>
    <dgm:cxn modelId="{DDB7B4EA-EE49-4DAA-8276-7BEF5569FEC0}" type="presParOf" srcId="{F71F5FCD-68B8-45A0-8290-2C87531F228F}" destId="{56C6F8F5-23A5-4C90-8A31-DBC2C1AEA1BA}" srcOrd="0" destOrd="0" presId="urn:microsoft.com/office/officeart/2005/8/layout/chevronAccent+Icon"/>
    <dgm:cxn modelId="{FEE4C43B-73A4-4B63-A4B4-BD8D440DE58B}" type="presParOf" srcId="{F71F5FCD-68B8-45A0-8290-2C87531F228F}" destId="{536075D7-2C76-4ED3-9FB8-C11787E97F3C}" srcOrd="1" destOrd="0" presId="urn:microsoft.com/office/officeart/2005/8/layout/chevronAccent+Icon"/>
    <dgm:cxn modelId="{CD0445C2-0F3B-451E-AF73-684CC19D44F1}" type="presParOf" srcId="{2A39CBD3-98D8-4522-B527-29A0B542FE72}" destId="{85461BF7-452A-4D29-9429-13F81BE463BC}" srcOrd="1" destOrd="0" presId="urn:microsoft.com/office/officeart/2005/8/layout/chevronAccent+Icon"/>
    <dgm:cxn modelId="{4EAD63AB-85A4-40F8-95D8-4F2BEC89B4F5}" type="presParOf" srcId="{2A39CBD3-98D8-4522-B527-29A0B542FE72}" destId="{1812E209-B96B-48F2-A427-D004D0CE9D65}" srcOrd="2" destOrd="0" presId="urn:microsoft.com/office/officeart/2005/8/layout/chevronAccent+Icon"/>
    <dgm:cxn modelId="{0529D7C0-AA7D-4BCB-82CE-08E85B12FCD2}" type="presParOf" srcId="{1812E209-B96B-48F2-A427-D004D0CE9D65}" destId="{54A1F904-E1C2-4CA3-8992-885DAA901AFE}" srcOrd="0" destOrd="0" presId="urn:microsoft.com/office/officeart/2005/8/layout/chevronAccent+Icon"/>
    <dgm:cxn modelId="{74ACE8EC-C5CC-48FC-A63C-B5F947238D15}" type="presParOf" srcId="{1812E209-B96B-48F2-A427-D004D0CE9D65}" destId="{D08818E5-18A9-48B8-BD97-D635F5BB0740}" srcOrd="1" destOrd="0" presId="urn:microsoft.com/office/officeart/2005/8/layout/chevronAccent+Icon"/>
    <dgm:cxn modelId="{8A81BFF5-1284-49A8-800D-D5A71CB534CD}" type="presParOf" srcId="{2A39CBD3-98D8-4522-B527-29A0B542FE72}" destId="{53DC9B70-DA55-47B7-87F2-A40FD77E06F2}" srcOrd="3" destOrd="0" presId="urn:microsoft.com/office/officeart/2005/8/layout/chevronAccent+Icon"/>
    <dgm:cxn modelId="{CBD546E9-B982-4327-849C-1276B0B2AA03}" type="presParOf" srcId="{2A39CBD3-98D8-4522-B527-29A0B542FE72}" destId="{0D83AC6C-10C8-4704-94C5-24684F82372E}" srcOrd="4" destOrd="0" presId="urn:microsoft.com/office/officeart/2005/8/layout/chevronAccent+Icon"/>
    <dgm:cxn modelId="{E07DFD6C-9E7B-44AD-BCEB-FB8E3F83D0F8}" type="presParOf" srcId="{0D83AC6C-10C8-4704-94C5-24684F82372E}" destId="{D39235CA-D841-4D5C-86E7-95129D82BE74}" srcOrd="0" destOrd="0" presId="urn:microsoft.com/office/officeart/2005/8/layout/chevronAccent+Icon"/>
    <dgm:cxn modelId="{1A50F894-65C4-4940-A8E1-92BBAC18AA80}" type="presParOf" srcId="{0D83AC6C-10C8-4704-94C5-24684F82372E}" destId="{47991B8A-8B39-4A09-9661-AA0F8781258D}" srcOrd="1" destOrd="0" presId="urn:microsoft.com/office/officeart/2005/8/layout/chevronAccent+Icon"/>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D07622-0990-4A33-9A21-D1E6D89D21E5}" type="doc">
      <dgm:prSet loTypeId="urn:microsoft.com/office/officeart/2005/8/layout/chevronAccent+Icon" loCatId="process" qsTypeId="urn:microsoft.com/office/officeart/2005/8/quickstyle/3d3" qsCatId="3D" csTypeId="urn:microsoft.com/office/officeart/2005/8/colors/accent1_2" csCatId="accent1" phldr="1"/>
      <dgm:spPr/>
    </dgm:pt>
    <dgm:pt modelId="{8CB75206-6EB7-4E9C-A36C-498DCF02610D}">
      <dgm:prSet phldrT="[Text]"/>
      <dgm:spPr/>
      <dgm:t>
        <a:bodyPr/>
        <a:lstStyle/>
        <a:p>
          <a:r>
            <a:rPr lang="en-US" dirty="0"/>
            <a:t>Literacy</a:t>
          </a:r>
        </a:p>
      </dgm:t>
    </dgm:pt>
    <dgm:pt modelId="{9B02A544-F479-42E3-9BA8-AB74F18B136D}" type="parTrans" cxnId="{9CC23E38-1DE7-4310-A558-D21882B49481}">
      <dgm:prSet/>
      <dgm:spPr/>
      <dgm:t>
        <a:bodyPr/>
        <a:lstStyle/>
        <a:p>
          <a:endParaRPr lang="en-US"/>
        </a:p>
      </dgm:t>
    </dgm:pt>
    <dgm:pt modelId="{06DC7978-1153-44DB-805E-85E0227291E1}" type="sibTrans" cxnId="{9CC23E38-1DE7-4310-A558-D21882B49481}">
      <dgm:prSet/>
      <dgm:spPr/>
      <dgm:t>
        <a:bodyPr/>
        <a:lstStyle/>
        <a:p>
          <a:endParaRPr lang="en-US"/>
        </a:p>
      </dgm:t>
    </dgm:pt>
    <dgm:pt modelId="{3AA991AB-8866-4610-BC58-357CE7654010}">
      <dgm:prSet phldrT="[Text]"/>
      <dgm:spPr/>
      <dgm:t>
        <a:bodyPr/>
        <a:lstStyle/>
        <a:p>
          <a:r>
            <a:rPr lang="en-US" dirty="0"/>
            <a:t>Numeracy</a:t>
          </a:r>
        </a:p>
      </dgm:t>
    </dgm:pt>
    <dgm:pt modelId="{AF86050C-AC40-4C46-9B08-578D7F93BDED}" type="parTrans" cxnId="{30CA2741-AC12-4616-92AA-C076129BA618}">
      <dgm:prSet/>
      <dgm:spPr/>
      <dgm:t>
        <a:bodyPr/>
        <a:lstStyle/>
        <a:p>
          <a:endParaRPr lang="en-US"/>
        </a:p>
      </dgm:t>
    </dgm:pt>
    <dgm:pt modelId="{775CDED9-25CF-4D0D-98E5-6A16294C4D57}" type="sibTrans" cxnId="{30CA2741-AC12-4616-92AA-C076129BA618}">
      <dgm:prSet/>
      <dgm:spPr/>
      <dgm:t>
        <a:bodyPr/>
        <a:lstStyle/>
        <a:p>
          <a:endParaRPr lang="en-US"/>
        </a:p>
      </dgm:t>
    </dgm:pt>
    <dgm:pt modelId="{11727623-7990-498B-8A8D-A813EFF42184}">
      <dgm:prSet phldrT="[Text]"/>
      <dgm:spPr/>
      <dgm:t>
        <a:bodyPr/>
        <a:lstStyle/>
        <a:p>
          <a:r>
            <a:rPr lang="en-US" dirty="0"/>
            <a:t>Digital</a:t>
          </a:r>
        </a:p>
      </dgm:t>
    </dgm:pt>
    <dgm:pt modelId="{B3774018-10DB-4C85-BF8E-B709AC0C38E3}" type="parTrans" cxnId="{0B20391E-DB39-4B89-BC35-92A11C9BCAEE}">
      <dgm:prSet/>
      <dgm:spPr/>
      <dgm:t>
        <a:bodyPr/>
        <a:lstStyle/>
        <a:p>
          <a:endParaRPr lang="en-US"/>
        </a:p>
      </dgm:t>
    </dgm:pt>
    <dgm:pt modelId="{F19A70B4-2CCC-4C24-8C3A-7B3EB8F08D7F}" type="sibTrans" cxnId="{0B20391E-DB39-4B89-BC35-92A11C9BCAEE}">
      <dgm:prSet/>
      <dgm:spPr/>
      <dgm:t>
        <a:bodyPr/>
        <a:lstStyle/>
        <a:p>
          <a:endParaRPr lang="en-US"/>
        </a:p>
      </dgm:t>
    </dgm:pt>
    <dgm:pt modelId="{2A39CBD3-98D8-4522-B527-29A0B542FE72}" type="pres">
      <dgm:prSet presAssocID="{98D07622-0990-4A33-9A21-D1E6D89D21E5}" presName="Name0" presStyleCnt="0">
        <dgm:presLayoutVars>
          <dgm:dir/>
          <dgm:resizeHandles val="exact"/>
        </dgm:presLayoutVars>
      </dgm:prSet>
      <dgm:spPr/>
    </dgm:pt>
    <dgm:pt modelId="{F71F5FCD-68B8-45A0-8290-2C87531F228F}" type="pres">
      <dgm:prSet presAssocID="{8CB75206-6EB7-4E9C-A36C-498DCF02610D}" presName="composite" presStyleCnt="0"/>
      <dgm:spPr/>
    </dgm:pt>
    <dgm:pt modelId="{56C6F8F5-23A5-4C90-8A31-DBC2C1AEA1BA}" type="pres">
      <dgm:prSet presAssocID="{8CB75206-6EB7-4E9C-A36C-498DCF02610D}" presName="bgChev" presStyleLbl="node1" presStyleIdx="0" presStyleCnt="3"/>
      <dgm:spPr/>
    </dgm:pt>
    <dgm:pt modelId="{536075D7-2C76-4ED3-9FB8-C11787E97F3C}" type="pres">
      <dgm:prSet presAssocID="{8CB75206-6EB7-4E9C-A36C-498DCF02610D}" presName="txNode" presStyleLbl="fgAcc1" presStyleIdx="0" presStyleCnt="3">
        <dgm:presLayoutVars>
          <dgm:bulletEnabled val="1"/>
        </dgm:presLayoutVars>
      </dgm:prSet>
      <dgm:spPr/>
      <dgm:t>
        <a:bodyPr/>
        <a:lstStyle/>
        <a:p>
          <a:endParaRPr lang="en-US"/>
        </a:p>
      </dgm:t>
    </dgm:pt>
    <dgm:pt modelId="{85461BF7-452A-4D29-9429-13F81BE463BC}" type="pres">
      <dgm:prSet presAssocID="{06DC7978-1153-44DB-805E-85E0227291E1}" presName="compositeSpace" presStyleCnt="0"/>
      <dgm:spPr/>
    </dgm:pt>
    <dgm:pt modelId="{1812E209-B96B-48F2-A427-D004D0CE9D65}" type="pres">
      <dgm:prSet presAssocID="{3AA991AB-8866-4610-BC58-357CE7654010}" presName="composite" presStyleCnt="0"/>
      <dgm:spPr/>
    </dgm:pt>
    <dgm:pt modelId="{54A1F904-E1C2-4CA3-8992-885DAA901AFE}" type="pres">
      <dgm:prSet presAssocID="{3AA991AB-8866-4610-BC58-357CE7654010}" presName="bgChev" presStyleLbl="node1" presStyleIdx="1" presStyleCnt="3"/>
      <dgm:spPr/>
    </dgm:pt>
    <dgm:pt modelId="{D08818E5-18A9-48B8-BD97-D635F5BB0740}" type="pres">
      <dgm:prSet presAssocID="{3AA991AB-8866-4610-BC58-357CE7654010}" presName="txNode" presStyleLbl="fgAcc1" presStyleIdx="1" presStyleCnt="3">
        <dgm:presLayoutVars>
          <dgm:bulletEnabled val="1"/>
        </dgm:presLayoutVars>
      </dgm:prSet>
      <dgm:spPr/>
      <dgm:t>
        <a:bodyPr/>
        <a:lstStyle/>
        <a:p>
          <a:endParaRPr lang="en-US"/>
        </a:p>
      </dgm:t>
    </dgm:pt>
    <dgm:pt modelId="{53DC9B70-DA55-47B7-87F2-A40FD77E06F2}" type="pres">
      <dgm:prSet presAssocID="{775CDED9-25CF-4D0D-98E5-6A16294C4D57}" presName="compositeSpace" presStyleCnt="0"/>
      <dgm:spPr/>
    </dgm:pt>
    <dgm:pt modelId="{0D83AC6C-10C8-4704-94C5-24684F82372E}" type="pres">
      <dgm:prSet presAssocID="{11727623-7990-498B-8A8D-A813EFF42184}" presName="composite" presStyleCnt="0"/>
      <dgm:spPr/>
    </dgm:pt>
    <dgm:pt modelId="{D39235CA-D841-4D5C-86E7-95129D82BE74}" type="pres">
      <dgm:prSet presAssocID="{11727623-7990-498B-8A8D-A813EFF42184}" presName="bgChev" presStyleLbl="node1" presStyleIdx="2" presStyleCnt="3"/>
      <dgm:spPr/>
    </dgm:pt>
    <dgm:pt modelId="{47991B8A-8B39-4A09-9661-AA0F8781258D}" type="pres">
      <dgm:prSet presAssocID="{11727623-7990-498B-8A8D-A813EFF42184}" presName="txNode" presStyleLbl="fgAcc1" presStyleIdx="2" presStyleCnt="3">
        <dgm:presLayoutVars>
          <dgm:bulletEnabled val="1"/>
        </dgm:presLayoutVars>
      </dgm:prSet>
      <dgm:spPr/>
      <dgm:t>
        <a:bodyPr/>
        <a:lstStyle/>
        <a:p>
          <a:endParaRPr lang="en-US"/>
        </a:p>
      </dgm:t>
    </dgm:pt>
  </dgm:ptLst>
  <dgm:cxnLst>
    <dgm:cxn modelId="{6C7D16F2-C55C-4B79-8E40-10FAEB5483BC}" type="presOf" srcId="{98D07622-0990-4A33-9A21-D1E6D89D21E5}" destId="{2A39CBD3-98D8-4522-B527-29A0B542FE72}" srcOrd="0" destOrd="0" presId="urn:microsoft.com/office/officeart/2005/8/layout/chevronAccent+Icon"/>
    <dgm:cxn modelId="{9CC23E38-1DE7-4310-A558-D21882B49481}" srcId="{98D07622-0990-4A33-9A21-D1E6D89D21E5}" destId="{8CB75206-6EB7-4E9C-A36C-498DCF02610D}" srcOrd="0" destOrd="0" parTransId="{9B02A544-F479-42E3-9BA8-AB74F18B136D}" sibTransId="{06DC7978-1153-44DB-805E-85E0227291E1}"/>
    <dgm:cxn modelId="{30CA2741-AC12-4616-92AA-C076129BA618}" srcId="{98D07622-0990-4A33-9A21-D1E6D89D21E5}" destId="{3AA991AB-8866-4610-BC58-357CE7654010}" srcOrd="1" destOrd="0" parTransId="{AF86050C-AC40-4C46-9B08-578D7F93BDED}" sibTransId="{775CDED9-25CF-4D0D-98E5-6A16294C4D57}"/>
    <dgm:cxn modelId="{092548B8-F2AC-4E49-A196-D0D923DB76A0}" type="presOf" srcId="{8CB75206-6EB7-4E9C-A36C-498DCF02610D}" destId="{536075D7-2C76-4ED3-9FB8-C11787E97F3C}" srcOrd="0" destOrd="0" presId="urn:microsoft.com/office/officeart/2005/8/layout/chevronAccent+Icon"/>
    <dgm:cxn modelId="{D4A71950-1665-4C59-9203-175B7A75016C}" type="presOf" srcId="{3AA991AB-8866-4610-BC58-357CE7654010}" destId="{D08818E5-18A9-48B8-BD97-D635F5BB0740}" srcOrd="0" destOrd="0" presId="urn:microsoft.com/office/officeart/2005/8/layout/chevronAccent+Icon"/>
    <dgm:cxn modelId="{340BF173-2F57-4A52-95E5-0B6A3773E9C5}" type="presOf" srcId="{11727623-7990-498B-8A8D-A813EFF42184}" destId="{47991B8A-8B39-4A09-9661-AA0F8781258D}" srcOrd="0" destOrd="0" presId="urn:microsoft.com/office/officeart/2005/8/layout/chevronAccent+Icon"/>
    <dgm:cxn modelId="{0B20391E-DB39-4B89-BC35-92A11C9BCAEE}" srcId="{98D07622-0990-4A33-9A21-D1E6D89D21E5}" destId="{11727623-7990-498B-8A8D-A813EFF42184}" srcOrd="2" destOrd="0" parTransId="{B3774018-10DB-4C85-BF8E-B709AC0C38E3}" sibTransId="{F19A70B4-2CCC-4C24-8C3A-7B3EB8F08D7F}"/>
    <dgm:cxn modelId="{1727E109-0486-4657-B5F2-FC8ABD00A816}" type="presParOf" srcId="{2A39CBD3-98D8-4522-B527-29A0B542FE72}" destId="{F71F5FCD-68B8-45A0-8290-2C87531F228F}" srcOrd="0" destOrd="0" presId="urn:microsoft.com/office/officeart/2005/8/layout/chevronAccent+Icon"/>
    <dgm:cxn modelId="{DDB7B4EA-EE49-4DAA-8276-7BEF5569FEC0}" type="presParOf" srcId="{F71F5FCD-68B8-45A0-8290-2C87531F228F}" destId="{56C6F8F5-23A5-4C90-8A31-DBC2C1AEA1BA}" srcOrd="0" destOrd="0" presId="urn:microsoft.com/office/officeart/2005/8/layout/chevronAccent+Icon"/>
    <dgm:cxn modelId="{FEE4C43B-73A4-4B63-A4B4-BD8D440DE58B}" type="presParOf" srcId="{F71F5FCD-68B8-45A0-8290-2C87531F228F}" destId="{536075D7-2C76-4ED3-9FB8-C11787E97F3C}" srcOrd="1" destOrd="0" presId="urn:microsoft.com/office/officeart/2005/8/layout/chevronAccent+Icon"/>
    <dgm:cxn modelId="{CD0445C2-0F3B-451E-AF73-684CC19D44F1}" type="presParOf" srcId="{2A39CBD3-98D8-4522-B527-29A0B542FE72}" destId="{85461BF7-452A-4D29-9429-13F81BE463BC}" srcOrd="1" destOrd="0" presId="urn:microsoft.com/office/officeart/2005/8/layout/chevronAccent+Icon"/>
    <dgm:cxn modelId="{4EAD63AB-85A4-40F8-95D8-4F2BEC89B4F5}" type="presParOf" srcId="{2A39CBD3-98D8-4522-B527-29A0B542FE72}" destId="{1812E209-B96B-48F2-A427-D004D0CE9D65}" srcOrd="2" destOrd="0" presId="urn:microsoft.com/office/officeart/2005/8/layout/chevronAccent+Icon"/>
    <dgm:cxn modelId="{0529D7C0-AA7D-4BCB-82CE-08E85B12FCD2}" type="presParOf" srcId="{1812E209-B96B-48F2-A427-D004D0CE9D65}" destId="{54A1F904-E1C2-4CA3-8992-885DAA901AFE}" srcOrd="0" destOrd="0" presId="urn:microsoft.com/office/officeart/2005/8/layout/chevronAccent+Icon"/>
    <dgm:cxn modelId="{74ACE8EC-C5CC-48FC-A63C-B5F947238D15}" type="presParOf" srcId="{1812E209-B96B-48F2-A427-D004D0CE9D65}" destId="{D08818E5-18A9-48B8-BD97-D635F5BB0740}" srcOrd="1" destOrd="0" presId="urn:microsoft.com/office/officeart/2005/8/layout/chevronAccent+Icon"/>
    <dgm:cxn modelId="{8A81BFF5-1284-49A8-800D-D5A71CB534CD}" type="presParOf" srcId="{2A39CBD3-98D8-4522-B527-29A0B542FE72}" destId="{53DC9B70-DA55-47B7-87F2-A40FD77E06F2}" srcOrd="3" destOrd="0" presId="urn:microsoft.com/office/officeart/2005/8/layout/chevronAccent+Icon"/>
    <dgm:cxn modelId="{CBD546E9-B982-4327-849C-1276B0B2AA03}" type="presParOf" srcId="{2A39CBD3-98D8-4522-B527-29A0B542FE72}" destId="{0D83AC6C-10C8-4704-94C5-24684F82372E}" srcOrd="4" destOrd="0" presId="urn:microsoft.com/office/officeart/2005/8/layout/chevronAccent+Icon"/>
    <dgm:cxn modelId="{E07DFD6C-9E7B-44AD-BCEB-FB8E3F83D0F8}" type="presParOf" srcId="{0D83AC6C-10C8-4704-94C5-24684F82372E}" destId="{D39235CA-D841-4D5C-86E7-95129D82BE74}" srcOrd="0" destOrd="0" presId="urn:microsoft.com/office/officeart/2005/8/layout/chevronAccent+Icon"/>
    <dgm:cxn modelId="{1A50F894-65C4-4940-A8E1-92BBAC18AA80}" type="presParOf" srcId="{0D83AC6C-10C8-4704-94C5-24684F82372E}" destId="{47991B8A-8B39-4A09-9661-AA0F8781258D}"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0F2C5-1E5A-4E9F-8941-AB45E4F8F3E1}">
      <dsp:nvSpPr>
        <dsp:cNvPr id="0" name=""/>
        <dsp:cNvSpPr/>
      </dsp:nvSpPr>
      <dsp:spPr>
        <a:xfrm>
          <a:off x="266" y="1151453"/>
          <a:ext cx="2318588"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Real life contexts</a:t>
          </a:r>
          <a:endParaRPr lang="en-US" sz="2300" kern="1200" dirty="0"/>
        </a:p>
      </dsp:txBody>
      <dsp:txXfrm>
        <a:off x="15917" y="1167104"/>
        <a:ext cx="2287286" cy="503057"/>
      </dsp:txXfrm>
    </dsp:sp>
    <dsp:sp modelId="{A643567A-B032-46E3-B65D-FFC847A03211}">
      <dsp:nvSpPr>
        <dsp:cNvPr id="0" name=""/>
        <dsp:cNvSpPr/>
      </dsp:nvSpPr>
      <dsp:spPr>
        <a:xfrm>
          <a:off x="266" y="575938"/>
          <a:ext cx="1514573"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Trips and experiences</a:t>
          </a:r>
          <a:endParaRPr lang="en-US" sz="1400" kern="1200" dirty="0"/>
        </a:p>
      </dsp:txBody>
      <dsp:txXfrm>
        <a:off x="15917" y="591589"/>
        <a:ext cx="1483271" cy="503057"/>
      </dsp:txXfrm>
    </dsp:sp>
    <dsp:sp modelId="{0AE66168-0F0A-4797-82EE-748D3924BB41}">
      <dsp:nvSpPr>
        <dsp:cNvPr id="0" name=""/>
        <dsp:cNvSpPr/>
      </dsp:nvSpPr>
      <dsp:spPr>
        <a:xfrm>
          <a:off x="266" y="424"/>
          <a:ext cx="741711"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Pupil voice</a:t>
          </a:r>
          <a:endParaRPr lang="en-US" sz="1200" kern="1200" dirty="0"/>
        </a:p>
      </dsp:txBody>
      <dsp:txXfrm>
        <a:off x="15917" y="16075"/>
        <a:ext cx="710409" cy="503057"/>
      </dsp:txXfrm>
    </dsp:sp>
    <dsp:sp modelId="{225CB405-0512-4D07-928F-59AE797D7F09}">
      <dsp:nvSpPr>
        <dsp:cNvPr id="0" name=""/>
        <dsp:cNvSpPr/>
      </dsp:nvSpPr>
      <dsp:spPr>
        <a:xfrm>
          <a:off x="773129" y="424"/>
          <a:ext cx="741711"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err="1" smtClean="0"/>
            <a:t>Cymraeg</a:t>
          </a:r>
          <a:endParaRPr lang="en-US" sz="1200" kern="1200" dirty="0"/>
        </a:p>
      </dsp:txBody>
      <dsp:txXfrm>
        <a:off x="788780" y="16075"/>
        <a:ext cx="710409" cy="503057"/>
      </dsp:txXfrm>
    </dsp:sp>
    <dsp:sp modelId="{E89BFD83-C505-4580-B2F9-EF2F9160E325}">
      <dsp:nvSpPr>
        <dsp:cNvPr id="0" name=""/>
        <dsp:cNvSpPr/>
      </dsp:nvSpPr>
      <dsp:spPr>
        <a:xfrm>
          <a:off x="1577143" y="575938"/>
          <a:ext cx="741711"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Peer learning</a:t>
          </a:r>
          <a:endParaRPr lang="en-US" sz="1400" kern="1200" dirty="0"/>
        </a:p>
      </dsp:txBody>
      <dsp:txXfrm>
        <a:off x="1592794" y="591589"/>
        <a:ext cx="710409" cy="503057"/>
      </dsp:txXfrm>
    </dsp:sp>
    <dsp:sp modelId="{204F3F8B-1406-4B16-828B-2BF21E925A67}">
      <dsp:nvSpPr>
        <dsp:cNvPr id="0" name=""/>
        <dsp:cNvSpPr/>
      </dsp:nvSpPr>
      <dsp:spPr>
        <a:xfrm>
          <a:off x="1577143" y="424"/>
          <a:ext cx="741711"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Challenge </a:t>
          </a:r>
          <a:endParaRPr lang="en-US" sz="1200" kern="1200" dirty="0"/>
        </a:p>
      </dsp:txBody>
      <dsp:txXfrm>
        <a:off x="1592794" y="16075"/>
        <a:ext cx="710409" cy="5030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E0CDB-491C-47BE-BACC-D4A9BBB190D1}">
      <dsp:nvSpPr>
        <dsp:cNvPr id="0" name=""/>
        <dsp:cNvSpPr/>
      </dsp:nvSpPr>
      <dsp:spPr>
        <a:xfrm rot="16200000">
          <a:off x="402054" y="-402054"/>
          <a:ext cx="1975016" cy="2779125"/>
        </a:xfrm>
        <a:prstGeom prst="round1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buNone/>
          </a:pPr>
          <a:endParaRPr lang="en-GB" sz="1400" b="1" u="sng" kern="1200" dirty="0"/>
        </a:p>
        <a:p>
          <a:pPr lvl="0" algn="l" defTabSz="622300">
            <a:lnSpc>
              <a:spcPct val="90000"/>
            </a:lnSpc>
            <a:spcBef>
              <a:spcPct val="0"/>
            </a:spcBef>
            <a:spcAft>
              <a:spcPct val="35000"/>
            </a:spcAft>
            <a:buNone/>
          </a:pPr>
          <a:r>
            <a:rPr lang="en-GB" sz="1800" b="1" u="sng" kern="1200" dirty="0"/>
            <a:t>Creativity and Innovation</a:t>
          </a:r>
        </a:p>
        <a:p>
          <a:pPr lvl="0" algn="l" defTabSz="622300">
            <a:lnSpc>
              <a:spcPct val="90000"/>
            </a:lnSpc>
            <a:spcBef>
              <a:spcPct val="0"/>
            </a:spcBef>
            <a:spcAft>
              <a:spcPct val="35000"/>
            </a:spcAft>
            <a:buFont typeface="Arial" panose="020B0604020202020204" pitchFamily="34" charset="0"/>
            <a:buChar char="•"/>
          </a:pPr>
          <a:r>
            <a:rPr lang="en-GB" sz="1400" b="0" u="none" kern="1200" dirty="0"/>
            <a:t>Curious and inquisitive</a:t>
          </a:r>
        </a:p>
        <a:p>
          <a:pPr lvl="0" algn="l" defTabSz="622300">
            <a:lnSpc>
              <a:spcPct val="90000"/>
            </a:lnSpc>
            <a:spcBef>
              <a:spcPct val="0"/>
            </a:spcBef>
            <a:spcAft>
              <a:spcPct val="35000"/>
            </a:spcAft>
            <a:buFont typeface="Arial" panose="020B0604020202020204" pitchFamily="34" charset="0"/>
            <a:buChar char="•"/>
          </a:pPr>
          <a:r>
            <a:rPr lang="en-GB" sz="1400" b="0" u="none" kern="1200" dirty="0"/>
            <a:t>Link and connect knowledge, experiences and skills</a:t>
          </a:r>
        </a:p>
        <a:p>
          <a:pPr lvl="0" algn="l" defTabSz="622300">
            <a:lnSpc>
              <a:spcPct val="90000"/>
            </a:lnSpc>
            <a:spcBef>
              <a:spcPct val="0"/>
            </a:spcBef>
            <a:spcAft>
              <a:spcPct val="35000"/>
            </a:spcAft>
            <a:buFont typeface="Arial" panose="020B0604020202020204" pitchFamily="34" charset="0"/>
            <a:buChar char="•"/>
          </a:pPr>
          <a:r>
            <a:rPr lang="en-GB" sz="1400" b="0" u="none" kern="1200" dirty="0"/>
            <a:t>Explore and justify ideas</a:t>
          </a:r>
        </a:p>
        <a:p>
          <a:pPr lvl="0" algn="l" defTabSz="622300">
            <a:lnSpc>
              <a:spcPct val="90000"/>
            </a:lnSpc>
            <a:spcBef>
              <a:spcPct val="0"/>
            </a:spcBef>
            <a:spcAft>
              <a:spcPct val="35000"/>
            </a:spcAft>
            <a:buFont typeface="Arial" panose="020B0604020202020204" pitchFamily="34" charset="0"/>
            <a:buChar char="•"/>
          </a:pPr>
          <a:endParaRPr lang="en-GB" sz="1400" b="0" u="none" kern="1200" dirty="0"/>
        </a:p>
      </dsp:txBody>
      <dsp:txXfrm rot="5400000">
        <a:off x="0" y="0"/>
        <a:ext cx="2779125" cy="1481262"/>
      </dsp:txXfrm>
    </dsp:sp>
    <dsp:sp modelId="{38AEA827-B989-4445-A20D-BC3A8B51B8D1}">
      <dsp:nvSpPr>
        <dsp:cNvPr id="0" name=""/>
        <dsp:cNvSpPr/>
      </dsp:nvSpPr>
      <dsp:spPr>
        <a:xfrm>
          <a:off x="2779125" y="0"/>
          <a:ext cx="2779125" cy="1975016"/>
        </a:xfrm>
        <a:prstGeom prst="round1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GB" sz="1800" b="1" u="sng" kern="1200" dirty="0"/>
            <a:t>Critical Thinking and Problem Solving</a:t>
          </a:r>
        </a:p>
        <a:p>
          <a:pPr lvl="0" algn="l" defTabSz="800100">
            <a:lnSpc>
              <a:spcPct val="90000"/>
            </a:lnSpc>
            <a:spcBef>
              <a:spcPct val="0"/>
            </a:spcBef>
            <a:spcAft>
              <a:spcPct val="35000"/>
            </a:spcAft>
          </a:pPr>
          <a:r>
            <a:rPr lang="en-GB" sz="1400" b="0" u="none" kern="1200" dirty="0"/>
            <a:t>Ask questions, evaluate, analyse, justify, make decisions and find solutions</a:t>
          </a:r>
        </a:p>
      </dsp:txBody>
      <dsp:txXfrm>
        <a:off x="2779125" y="0"/>
        <a:ext cx="2779125" cy="1481262"/>
      </dsp:txXfrm>
    </dsp:sp>
    <dsp:sp modelId="{EDCC9907-7E7B-4F98-B2E6-62028053601A}">
      <dsp:nvSpPr>
        <dsp:cNvPr id="0" name=""/>
        <dsp:cNvSpPr/>
      </dsp:nvSpPr>
      <dsp:spPr>
        <a:xfrm rot="10800000">
          <a:off x="0" y="1975016"/>
          <a:ext cx="2779125" cy="1975016"/>
        </a:xfrm>
        <a:prstGeom prst="round1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endParaRPr lang="en-GB" sz="1800" b="1" u="sng" kern="1200" dirty="0"/>
        </a:p>
        <a:p>
          <a:pPr lvl="0" algn="l" defTabSz="800100">
            <a:lnSpc>
              <a:spcPct val="90000"/>
            </a:lnSpc>
            <a:spcBef>
              <a:spcPct val="0"/>
            </a:spcBef>
            <a:spcAft>
              <a:spcPct val="35000"/>
            </a:spcAft>
          </a:pPr>
          <a:r>
            <a:rPr lang="en-GB" sz="1800" b="1" u="sng" kern="1200" dirty="0"/>
            <a:t>Personal Effectiveness</a:t>
          </a:r>
        </a:p>
        <a:p>
          <a:pPr lvl="0" algn="l" defTabSz="800100">
            <a:lnSpc>
              <a:spcPct val="90000"/>
            </a:lnSpc>
            <a:spcBef>
              <a:spcPct val="0"/>
            </a:spcBef>
            <a:spcAft>
              <a:spcPct val="35000"/>
            </a:spcAft>
          </a:pPr>
          <a:r>
            <a:rPr lang="en-GB" sz="1400" b="0" u="none" kern="1200" dirty="0"/>
            <a:t>Emotional intelligence, confident and independent</a:t>
          </a:r>
        </a:p>
        <a:p>
          <a:pPr lvl="0" algn="l" defTabSz="800100">
            <a:lnSpc>
              <a:spcPct val="90000"/>
            </a:lnSpc>
            <a:spcBef>
              <a:spcPct val="0"/>
            </a:spcBef>
            <a:spcAft>
              <a:spcPct val="35000"/>
            </a:spcAft>
          </a:pPr>
          <a:r>
            <a:rPr lang="en-GB" sz="1400" b="0" u="none" kern="1200" dirty="0"/>
            <a:t>Evaluate and identify areas for development</a:t>
          </a:r>
        </a:p>
        <a:p>
          <a:pPr lvl="0" algn="l" defTabSz="800100">
            <a:lnSpc>
              <a:spcPct val="90000"/>
            </a:lnSpc>
            <a:spcBef>
              <a:spcPct val="0"/>
            </a:spcBef>
            <a:spcAft>
              <a:spcPct val="35000"/>
            </a:spcAft>
          </a:pPr>
          <a:r>
            <a:rPr lang="en-GB" sz="1400" b="0" u="none" kern="1200" dirty="0"/>
            <a:t>Discuss and consider social, ethical, cultural and legal implications</a:t>
          </a:r>
        </a:p>
        <a:p>
          <a:pPr lvl="0" algn="l" defTabSz="800100">
            <a:lnSpc>
              <a:spcPct val="90000"/>
            </a:lnSpc>
            <a:spcBef>
              <a:spcPct val="0"/>
            </a:spcBef>
            <a:spcAft>
              <a:spcPct val="35000"/>
            </a:spcAft>
          </a:pPr>
          <a:endParaRPr lang="en-GB" sz="500" b="0" u="none" kern="1200" dirty="0"/>
        </a:p>
        <a:p>
          <a:pPr lvl="0" algn="l" defTabSz="800100">
            <a:lnSpc>
              <a:spcPct val="90000"/>
            </a:lnSpc>
            <a:spcBef>
              <a:spcPct val="0"/>
            </a:spcBef>
            <a:spcAft>
              <a:spcPct val="35000"/>
            </a:spcAft>
          </a:pPr>
          <a:endParaRPr lang="en-GB" sz="500" b="0" u="none" kern="1200" dirty="0"/>
        </a:p>
        <a:p>
          <a:pPr lvl="0" algn="l" defTabSz="800100">
            <a:lnSpc>
              <a:spcPct val="90000"/>
            </a:lnSpc>
            <a:spcBef>
              <a:spcPct val="0"/>
            </a:spcBef>
            <a:spcAft>
              <a:spcPct val="35000"/>
            </a:spcAft>
          </a:pPr>
          <a:endParaRPr lang="en-GB" sz="500" b="0" u="none" kern="1200" dirty="0"/>
        </a:p>
        <a:p>
          <a:pPr lvl="0" algn="l" defTabSz="800100">
            <a:lnSpc>
              <a:spcPct val="90000"/>
            </a:lnSpc>
            <a:spcBef>
              <a:spcPct val="0"/>
            </a:spcBef>
            <a:spcAft>
              <a:spcPct val="35000"/>
            </a:spcAft>
          </a:pPr>
          <a:endParaRPr lang="en-GB" sz="500" b="0" u="none" kern="1200" dirty="0"/>
        </a:p>
        <a:p>
          <a:pPr lvl="0" algn="l" defTabSz="800100">
            <a:lnSpc>
              <a:spcPct val="90000"/>
            </a:lnSpc>
            <a:spcBef>
              <a:spcPct val="0"/>
            </a:spcBef>
            <a:spcAft>
              <a:spcPct val="35000"/>
            </a:spcAft>
          </a:pPr>
          <a:r>
            <a:rPr lang="en-GB" sz="500" b="0" u="none" kern="1200" dirty="0"/>
            <a:t>Planning and Organisation</a:t>
          </a:r>
        </a:p>
        <a:p>
          <a:pPr lvl="0" algn="l" defTabSz="800100">
            <a:lnSpc>
              <a:spcPct val="90000"/>
            </a:lnSpc>
            <a:spcBef>
              <a:spcPct val="0"/>
            </a:spcBef>
            <a:spcAft>
              <a:spcPct val="35000"/>
            </a:spcAft>
          </a:pPr>
          <a:endParaRPr lang="en-GB" sz="500" b="0" u="none" kern="1200" dirty="0"/>
        </a:p>
        <a:p>
          <a:pPr lvl="0" algn="l" defTabSz="800100">
            <a:lnSpc>
              <a:spcPct val="90000"/>
            </a:lnSpc>
            <a:spcBef>
              <a:spcPct val="0"/>
            </a:spcBef>
            <a:spcAft>
              <a:spcPct val="35000"/>
            </a:spcAft>
          </a:pPr>
          <a:endParaRPr lang="en-GB" sz="500" b="0" u="none" kern="1200" dirty="0"/>
        </a:p>
        <a:p>
          <a:pPr lvl="0" algn="l" defTabSz="800100">
            <a:lnSpc>
              <a:spcPct val="90000"/>
            </a:lnSpc>
            <a:spcBef>
              <a:spcPct val="0"/>
            </a:spcBef>
            <a:spcAft>
              <a:spcPct val="35000"/>
            </a:spcAft>
          </a:pPr>
          <a:endParaRPr lang="en-GB" sz="500" b="1" u="sng" kern="1200" dirty="0"/>
        </a:p>
      </dsp:txBody>
      <dsp:txXfrm rot="10800000">
        <a:off x="0" y="2468770"/>
        <a:ext cx="2779125" cy="1481262"/>
      </dsp:txXfrm>
    </dsp:sp>
    <dsp:sp modelId="{3E6E1BAB-B00C-42AC-BDE2-7C590C070BDB}">
      <dsp:nvSpPr>
        <dsp:cNvPr id="0" name=""/>
        <dsp:cNvSpPr/>
      </dsp:nvSpPr>
      <dsp:spPr>
        <a:xfrm rot="5400000">
          <a:off x="3181179" y="1572962"/>
          <a:ext cx="1975016" cy="2779125"/>
        </a:xfrm>
        <a:prstGeom prst="round1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endParaRPr lang="en-GB" sz="1800" b="1" u="sng" kern="1200" dirty="0"/>
        </a:p>
        <a:p>
          <a:pPr lvl="0" algn="l" defTabSz="800100">
            <a:lnSpc>
              <a:spcPct val="90000"/>
            </a:lnSpc>
            <a:spcBef>
              <a:spcPct val="0"/>
            </a:spcBef>
            <a:spcAft>
              <a:spcPct val="35000"/>
            </a:spcAft>
          </a:pPr>
          <a:r>
            <a:rPr lang="en-GB" sz="1800" b="1" u="sng" kern="1200" dirty="0"/>
            <a:t>Planning and Organisation</a:t>
          </a:r>
        </a:p>
        <a:p>
          <a:pPr lvl="0" algn="l" defTabSz="800100">
            <a:lnSpc>
              <a:spcPct val="90000"/>
            </a:lnSpc>
            <a:spcBef>
              <a:spcPct val="0"/>
            </a:spcBef>
            <a:spcAft>
              <a:spcPct val="35000"/>
            </a:spcAft>
          </a:pPr>
          <a:r>
            <a:rPr lang="en-GB" sz="1400" b="0" u="none" kern="1200" dirty="0"/>
            <a:t>Set goals and make decisions</a:t>
          </a:r>
        </a:p>
        <a:p>
          <a:pPr lvl="0" algn="l" defTabSz="800100">
            <a:lnSpc>
              <a:spcPct val="90000"/>
            </a:lnSpc>
            <a:spcBef>
              <a:spcPct val="0"/>
            </a:spcBef>
            <a:spcAft>
              <a:spcPct val="35000"/>
            </a:spcAft>
          </a:pPr>
          <a:r>
            <a:rPr lang="en-GB" sz="1400" b="0" u="none" kern="1200" dirty="0"/>
            <a:t>Reflect, adapt and  manage, time, people and resources</a:t>
          </a:r>
        </a:p>
        <a:p>
          <a:pPr lvl="0" algn="l" defTabSz="800100">
            <a:lnSpc>
              <a:spcPct val="90000"/>
            </a:lnSpc>
            <a:spcBef>
              <a:spcPct val="0"/>
            </a:spcBef>
            <a:spcAft>
              <a:spcPct val="35000"/>
            </a:spcAft>
          </a:pPr>
          <a:endParaRPr lang="en-GB" sz="1400" b="0" u="none" kern="1200" dirty="0"/>
        </a:p>
        <a:p>
          <a:pPr lvl="0" algn="l" defTabSz="800100">
            <a:lnSpc>
              <a:spcPct val="90000"/>
            </a:lnSpc>
            <a:spcBef>
              <a:spcPct val="0"/>
            </a:spcBef>
            <a:spcAft>
              <a:spcPct val="35000"/>
            </a:spcAft>
          </a:pPr>
          <a:endParaRPr lang="en-GB" sz="1600" b="0" u="none" kern="1200" dirty="0"/>
        </a:p>
        <a:p>
          <a:pPr lvl="0" algn="l" defTabSz="800100">
            <a:lnSpc>
              <a:spcPct val="90000"/>
            </a:lnSpc>
            <a:spcBef>
              <a:spcPct val="0"/>
            </a:spcBef>
            <a:spcAft>
              <a:spcPct val="35000"/>
            </a:spcAft>
          </a:pPr>
          <a:endParaRPr lang="en-GB" sz="1600" b="0" u="none" kern="1200" dirty="0"/>
        </a:p>
        <a:p>
          <a:pPr lvl="0" algn="l" defTabSz="800100">
            <a:lnSpc>
              <a:spcPct val="90000"/>
            </a:lnSpc>
            <a:spcBef>
              <a:spcPct val="0"/>
            </a:spcBef>
            <a:spcAft>
              <a:spcPct val="35000"/>
            </a:spcAft>
          </a:pPr>
          <a:endParaRPr lang="en-GB" sz="1600" b="0" u="none" kern="1200" dirty="0"/>
        </a:p>
      </dsp:txBody>
      <dsp:txXfrm rot="-5400000">
        <a:off x="2779125" y="2468770"/>
        <a:ext cx="2779125" cy="1481262"/>
      </dsp:txXfrm>
    </dsp:sp>
    <dsp:sp modelId="{85E8A841-D057-44A3-BD04-12D5207ABC26}">
      <dsp:nvSpPr>
        <dsp:cNvPr id="0" name=""/>
        <dsp:cNvSpPr/>
      </dsp:nvSpPr>
      <dsp:spPr>
        <a:xfrm>
          <a:off x="2099662" y="1551177"/>
          <a:ext cx="1412151" cy="510818"/>
        </a:xfrm>
        <a:prstGeom prst="roundRect">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t>Four Purposes</a:t>
          </a:r>
        </a:p>
      </dsp:txBody>
      <dsp:txXfrm>
        <a:off x="2124598" y="1576113"/>
        <a:ext cx="1362279" cy="4609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0FF5E-CE4D-461D-8941-A9F46EC9C893}">
      <dsp:nvSpPr>
        <dsp:cNvPr id="0" name=""/>
        <dsp:cNvSpPr/>
      </dsp:nvSpPr>
      <dsp:spPr>
        <a:xfrm>
          <a:off x="287440" y="163720"/>
          <a:ext cx="2115769" cy="2115769"/>
        </a:xfrm>
        <a:prstGeom prst="pie">
          <a:avLst>
            <a:gd name="adj1" fmla="val 16200000"/>
            <a:gd name="adj2" fmla="val 18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t>Identify pupils’ needs</a:t>
          </a:r>
        </a:p>
      </dsp:txBody>
      <dsp:txXfrm>
        <a:off x="1402500" y="612061"/>
        <a:ext cx="755631" cy="629693"/>
      </dsp:txXfrm>
    </dsp:sp>
    <dsp:sp modelId="{867B3842-3971-451D-994C-A7D73507525A}">
      <dsp:nvSpPr>
        <dsp:cNvPr id="0" name=""/>
        <dsp:cNvSpPr/>
      </dsp:nvSpPr>
      <dsp:spPr>
        <a:xfrm>
          <a:off x="243865" y="239283"/>
          <a:ext cx="2115769" cy="2115769"/>
        </a:xfrm>
        <a:prstGeom prst="pie">
          <a:avLst>
            <a:gd name="adj1" fmla="val 1800000"/>
            <a:gd name="adj2" fmla="val 90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t>Match these needs to the most appropriate pedagogical approach </a:t>
          </a:r>
        </a:p>
      </dsp:txBody>
      <dsp:txXfrm>
        <a:off x="747619" y="1612014"/>
        <a:ext cx="1133447" cy="554130"/>
      </dsp:txXfrm>
    </dsp:sp>
    <dsp:sp modelId="{AAA1222C-7A62-474C-A766-A47AB4716B9E}">
      <dsp:nvSpPr>
        <dsp:cNvPr id="0" name=""/>
        <dsp:cNvSpPr/>
      </dsp:nvSpPr>
      <dsp:spPr>
        <a:xfrm>
          <a:off x="200290" y="163720"/>
          <a:ext cx="2115769" cy="2115769"/>
        </a:xfrm>
        <a:prstGeom prst="pie">
          <a:avLst>
            <a:gd name="adj1" fmla="val 90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t>Assess approach through pupil progress</a:t>
          </a:r>
        </a:p>
      </dsp:txBody>
      <dsp:txXfrm>
        <a:off x="445367" y="612061"/>
        <a:ext cx="755631" cy="629693"/>
      </dsp:txXfrm>
    </dsp:sp>
    <dsp:sp modelId="{4A5D13F6-E440-4929-96A0-B2EA922D1ED7}">
      <dsp:nvSpPr>
        <dsp:cNvPr id="0" name=""/>
        <dsp:cNvSpPr/>
      </dsp:nvSpPr>
      <dsp:spPr>
        <a:xfrm>
          <a:off x="156638" y="32744"/>
          <a:ext cx="2377721" cy="23777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839D287-3B80-420C-9505-B2DB5CFD2852}">
      <dsp:nvSpPr>
        <dsp:cNvPr id="0" name=""/>
        <dsp:cNvSpPr/>
      </dsp:nvSpPr>
      <dsp:spPr>
        <a:xfrm>
          <a:off x="112889" y="108173"/>
          <a:ext cx="2377721" cy="23777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AEB86F6-E8A7-4A89-B5A7-B93702CCD0E8}">
      <dsp:nvSpPr>
        <dsp:cNvPr id="0" name=""/>
        <dsp:cNvSpPr/>
      </dsp:nvSpPr>
      <dsp:spPr>
        <a:xfrm>
          <a:off x="69139" y="32744"/>
          <a:ext cx="2377721" cy="23777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B9FC8-CA1B-46EB-A11B-834102D78D95}">
      <dsp:nvSpPr>
        <dsp:cNvPr id="0" name=""/>
        <dsp:cNvSpPr/>
      </dsp:nvSpPr>
      <dsp:spPr>
        <a:xfrm rot="5400000">
          <a:off x="2787415" y="-873612"/>
          <a:ext cx="1118775" cy="3149932"/>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t>Focuses on learner strength and areas for improvement.  Where relevant barriers to learning</a:t>
          </a:r>
        </a:p>
        <a:p>
          <a:pPr marL="114300" lvl="1" indent="-114300" algn="l" defTabSz="577850">
            <a:lnSpc>
              <a:spcPct val="90000"/>
            </a:lnSpc>
            <a:spcBef>
              <a:spcPct val="0"/>
            </a:spcBef>
            <a:spcAft>
              <a:spcPct val="15000"/>
            </a:spcAft>
            <a:buChar char="••"/>
          </a:pPr>
          <a:r>
            <a:rPr lang="en-GB" sz="1300" kern="1200" dirty="0"/>
            <a:t>Engages the learner and helps to move learning forward day to day</a:t>
          </a:r>
        </a:p>
      </dsp:txBody>
      <dsp:txXfrm rot="-5400000">
        <a:off x="1771837" y="196580"/>
        <a:ext cx="3095318" cy="1009547"/>
      </dsp:txXfrm>
    </dsp:sp>
    <dsp:sp modelId="{AB609A28-D4AE-4626-BFB7-7ADBD4BB37E1}">
      <dsp:nvSpPr>
        <dsp:cNvPr id="0" name=""/>
        <dsp:cNvSpPr/>
      </dsp:nvSpPr>
      <dsp:spPr>
        <a:xfrm>
          <a:off x="0" y="2118"/>
          <a:ext cx="1771837" cy="139846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GB" sz="1700" kern="1200" dirty="0"/>
            <a:t>Support individual learners on a day to day basis</a:t>
          </a:r>
        </a:p>
      </dsp:txBody>
      <dsp:txXfrm>
        <a:off x="68268" y="70386"/>
        <a:ext cx="1635301" cy="1261933"/>
      </dsp:txXfrm>
    </dsp:sp>
    <dsp:sp modelId="{CE1A298A-17C1-4735-BD78-75EA6A12D236}">
      <dsp:nvSpPr>
        <dsp:cNvPr id="0" name=""/>
        <dsp:cNvSpPr/>
      </dsp:nvSpPr>
      <dsp:spPr>
        <a:xfrm rot="5400000">
          <a:off x="2787415" y="594780"/>
          <a:ext cx="1118775" cy="3149932"/>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t>Identifying and reflecting on progress of individual learners over time.</a:t>
          </a:r>
        </a:p>
        <a:p>
          <a:pPr marL="114300" lvl="1" indent="-114300" algn="l" defTabSz="577850">
            <a:lnSpc>
              <a:spcPct val="90000"/>
            </a:lnSpc>
            <a:spcBef>
              <a:spcPct val="0"/>
            </a:spcBef>
            <a:spcAft>
              <a:spcPct val="15000"/>
            </a:spcAft>
            <a:buChar char="••"/>
          </a:pPr>
          <a:r>
            <a:rPr lang="en-GB" sz="1300" kern="1200" dirty="0"/>
            <a:t>Provide feedback to help plan future learning including additional support or challenge</a:t>
          </a:r>
        </a:p>
      </dsp:txBody>
      <dsp:txXfrm rot="-5400000">
        <a:off x="1771837" y="1664972"/>
        <a:ext cx="3095318" cy="1009547"/>
      </dsp:txXfrm>
    </dsp:sp>
    <dsp:sp modelId="{ED19CAA8-24C7-45A6-BCB5-72F7AE56D288}">
      <dsp:nvSpPr>
        <dsp:cNvPr id="0" name=""/>
        <dsp:cNvSpPr/>
      </dsp:nvSpPr>
      <dsp:spPr>
        <a:xfrm>
          <a:off x="0" y="1470512"/>
          <a:ext cx="1771837" cy="139846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GB" sz="1700" kern="1200" dirty="0"/>
            <a:t>Identify, capture and reflect on individual learner progress over time</a:t>
          </a:r>
        </a:p>
      </dsp:txBody>
      <dsp:txXfrm>
        <a:off x="68268" y="1538780"/>
        <a:ext cx="1635301" cy="1261933"/>
      </dsp:txXfrm>
    </dsp:sp>
    <dsp:sp modelId="{005F4FB8-31D9-4A13-AA8D-20EB7FAD56D5}">
      <dsp:nvSpPr>
        <dsp:cNvPr id="0" name=""/>
        <dsp:cNvSpPr/>
      </dsp:nvSpPr>
      <dsp:spPr>
        <a:xfrm rot="5400000">
          <a:off x="2787415" y="2063173"/>
          <a:ext cx="1118775" cy="3149932"/>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t>Identifies progress of different groups of learners</a:t>
          </a:r>
        </a:p>
        <a:p>
          <a:pPr marL="114300" lvl="1" indent="-114300" algn="l" defTabSz="577850">
            <a:lnSpc>
              <a:spcPct val="90000"/>
            </a:lnSpc>
            <a:spcBef>
              <a:spcPct val="0"/>
            </a:spcBef>
            <a:spcAft>
              <a:spcPct val="15000"/>
            </a:spcAft>
            <a:buChar char="••"/>
          </a:pPr>
          <a:r>
            <a:rPr lang="en-GB" sz="1300" kern="1200" dirty="0"/>
            <a:t>Used to ensure the curriculum and the teaching and learning helps raise achievement for all</a:t>
          </a:r>
        </a:p>
      </dsp:txBody>
      <dsp:txXfrm rot="-5400000">
        <a:off x="1771837" y="3133365"/>
        <a:ext cx="3095318" cy="1009547"/>
      </dsp:txXfrm>
    </dsp:sp>
    <dsp:sp modelId="{858EAC79-74BB-499F-803F-3FB7A5E9FF00}">
      <dsp:nvSpPr>
        <dsp:cNvPr id="0" name=""/>
        <dsp:cNvSpPr/>
      </dsp:nvSpPr>
      <dsp:spPr>
        <a:xfrm>
          <a:off x="0" y="2938905"/>
          <a:ext cx="1771837" cy="139846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GB" sz="1700" kern="1200" dirty="0"/>
            <a:t>Understand group progress in order to reflect on practice</a:t>
          </a:r>
        </a:p>
      </dsp:txBody>
      <dsp:txXfrm>
        <a:off x="68268" y="3007173"/>
        <a:ext cx="1635301" cy="12619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4B707-B215-4D3E-87D4-CF74C382E83F}">
      <dsp:nvSpPr>
        <dsp:cNvPr id="0" name=""/>
        <dsp:cNvSpPr/>
      </dsp:nvSpPr>
      <dsp:spPr>
        <a:xfrm>
          <a:off x="877" y="466087"/>
          <a:ext cx="781079" cy="31243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a:t>Progression Step 1</a:t>
          </a:r>
        </a:p>
      </dsp:txBody>
      <dsp:txXfrm>
        <a:off x="157093" y="466087"/>
        <a:ext cx="468648" cy="312431"/>
      </dsp:txXfrm>
    </dsp:sp>
    <dsp:sp modelId="{80B53E6B-1016-4549-BA90-34196F802D0B}">
      <dsp:nvSpPr>
        <dsp:cNvPr id="0" name=""/>
        <dsp:cNvSpPr/>
      </dsp:nvSpPr>
      <dsp:spPr>
        <a:xfrm>
          <a:off x="703849" y="466087"/>
          <a:ext cx="781079" cy="31243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a:t>Progression Step 2</a:t>
          </a:r>
        </a:p>
      </dsp:txBody>
      <dsp:txXfrm>
        <a:off x="860065" y="466087"/>
        <a:ext cx="468648" cy="312431"/>
      </dsp:txXfrm>
    </dsp:sp>
    <dsp:sp modelId="{0279F8B4-5935-499C-BA45-D3C0F589996F}">
      <dsp:nvSpPr>
        <dsp:cNvPr id="0" name=""/>
        <dsp:cNvSpPr/>
      </dsp:nvSpPr>
      <dsp:spPr>
        <a:xfrm>
          <a:off x="1406821" y="466087"/>
          <a:ext cx="781079" cy="31243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a:t>Progression Step 3</a:t>
          </a:r>
        </a:p>
      </dsp:txBody>
      <dsp:txXfrm>
        <a:off x="1563037" y="466087"/>
        <a:ext cx="468648" cy="312431"/>
      </dsp:txXfrm>
    </dsp:sp>
    <dsp:sp modelId="{8488A393-1CA9-4FD4-AD13-D709BBEBD49E}">
      <dsp:nvSpPr>
        <dsp:cNvPr id="0" name=""/>
        <dsp:cNvSpPr/>
      </dsp:nvSpPr>
      <dsp:spPr>
        <a:xfrm>
          <a:off x="2109792" y="466087"/>
          <a:ext cx="781079" cy="31243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a:t>Progression Step 4</a:t>
          </a:r>
        </a:p>
      </dsp:txBody>
      <dsp:txXfrm>
        <a:off x="2266008" y="466087"/>
        <a:ext cx="468648" cy="312431"/>
      </dsp:txXfrm>
    </dsp:sp>
    <dsp:sp modelId="{B0E12DA5-D256-4A42-B7A0-E74C44E78686}">
      <dsp:nvSpPr>
        <dsp:cNvPr id="0" name=""/>
        <dsp:cNvSpPr/>
      </dsp:nvSpPr>
      <dsp:spPr>
        <a:xfrm>
          <a:off x="2812764" y="466087"/>
          <a:ext cx="781079" cy="31243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a:t>Progression Step 5</a:t>
          </a:r>
        </a:p>
      </dsp:txBody>
      <dsp:txXfrm>
        <a:off x="2968980" y="466087"/>
        <a:ext cx="468648" cy="31243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A9DD0-B2C0-4AF9-9716-4C2402F404F4}">
      <dsp:nvSpPr>
        <dsp:cNvPr id="0" name=""/>
        <dsp:cNvSpPr/>
      </dsp:nvSpPr>
      <dsp:spPr>
        <a:xfrm>
          <a:off x="329780" y="1548"/>
          <a:ext cx="1506553" cy="903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Increasing effectiveness</a:t>
          </a:r>
        </a:p>
      </dsp:txBody>
      <dsp:txXfrm>
        <a:off x="329780" y="1548"/>
        <a:ext cx="1506553" cy="903931"/>
      </dsp:txXfrm>
    </dsp:sp>
    <dsp:sp modelId="{8E4A38B0-EBB4-490F-BF23-033EDCFD3B8E}">
      <dsp:nvSpPr>
        <dsp:cNvPr id="0" name=""/>
        <dsp:cNvSpPr/>
      </dsp:nvSpPr>
      <dsp:spPr>
        <a:xfrm>
          <a:off x="1986988" y="1548"/>
          <a:ext cx="1506553" cy="903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Increasing breadth and depth of knowledge</a:t>
          </a:r>
        </a:p>
      </dsp:txBody>
      <dsp:txXfrm>
        <a:off x="1986988" y="1548"/>
        <a:ext cx="1506553" cy="903931"/>
      </dsp:txXfrm>
    </dsp:sp>
    <dsp:sp modelId="{FAF30800-891D-44A8-966C-62CA0710D71F}">
      <dsp:nvSpPr>
        <dsp:cNvPr id="0" name=""/>
        <dsp:cNvSpPr/>
      </dsp:nvSpPr>
      <dsp:spPr>
        <a:xfrm>
          <a:off x="329780" y="1056135"/>
          <a:ext cx="1506553" cy="903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Deepening understanding of the ideas and disciplines  within the areas </a:t>
          </a:r>
        </a:p>
      </dsp:txBody>
      <dsp:txXfrm>
        <a:off x="329780" y="1056135"/>
        <a:ext cx="1506553" cy="903931"/>
      </dsp:txXfrm>
    </dsp:sp>
    <dsp:sp modelId="{0A336E87-91FE-4193-883D-253964FA1627}">
      <dsp:nvSpPr>
        <dsp:cNvPr id="0" name=""/>
        <dsp:cNvSpPr/>
      </dsp:nvSpPr>
      <dsp:spPr>
        <a:xfrm>
          <a:off x="1986988" y="1056135"/>
          <a:ext cx="1506553" cy="903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Refinement and sophistication in the use of application of skills</a:t>
          </a:r>
        </a:p>
      </dsp:txBody>
      <dsp:txXfrm>
        <a:off x="1986988" y="1056135"/>
        <a:ext cx="1506553" cy="903931"/>
      </dsp:txXfrm>
    </dsp:sp>
    <dsp:sp modelId="{3D524B43-5E81-47D9-8B07-B3D629FE8563}">
      <dsp:nvSpPr>
        <dsp:cNvPr id="0" name=""/>
        <dsp:cNvSpPr/>
      </dsp:nvSpPr>
      <dsp:spPr>
        <a:xfrm>
          <a:off x="1158384" y="2110722"/>
          <a:ext cx="1506553" cy="903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Making connections and transferring learning into new contexts</a:t>
          </a:r>
        </a:p>
      </dsp:txBody>
      <dsp:txXfrm>
        <a:off x="1158384" y="2110722"/>
        <a:ext cx="1506553" cy="9039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6294F-6A1B-43AE-A65D-4047241146E0}">
      <dsp:nvSpPr>
        <dsp:cNvPr id="0" name=""/>
        <dsp:cNvSpPr/>
      </dsp:nvSpPr>
      <dsp:spPr>
        <a:xfrm>
          <a:off x="0" y="0"/>
          <a:ext cx="2298013"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Collaboration</a:t>
          </a:r>
          <a:endParaRPr lang="en-US" sz="2300" kern="1200" dirty="0"/>
        </a:p>
      </dsp:txBody>
      <dsp:txXfrm>
        <a:off x="15651" y="15651"/>
        <a:ext cx="2266711" cy="503057"/>
      </dsp:txXfrm>
    </dsp:sp>
    <dsp:sp modelId="{7648087C-9648-44FD-826C-66ADF4D2EF06}">
      <dsp:nvSpPr>
        <dsp:cNvPr id="0" name=""/>
        <dsp:cNvSpPr/>
      </dsp:nvSpPr>
      <dsp:spPr>
        <a:xfrm>
          <a:off x="263" y="575938"/>
          <a:ext cx="1501133"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Growth mindset</a:t>
          </a:r>
          <a:endParaRPr lang="en-US" sz="1200" kern="1200" dirty="0"/>
        </a:p>
      </dsp:txBody>
      <dsp:txXfrm>
        <a:off x="15914" y="591589"/>
        <a:ext cx="1469831" cy="503057"/>
      </dsp:txXfrm>
    </dsp:sp>
    <dsp:sp modelId="{134B9BC8-7B5F-482D-A096-7AD8CA19FDEA}">
      <dsp:nvSpPr>
        <dsp:cNvPr id="0" name=""/>
        <dsp:cNvSpPr/>
      </dsp:nvSpPr>
      <dsp:spPr>
        <a:xfrm>
          <a:off x="263" y="1151088"/>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Outdoor Learning</a:t>
          </a:r>
          <a:endParaRPr lang="en-US" sz="1200" kern="1200" dirty="0"/>
        </a:p>
      </dsp:txBody>
      <dsp:txXfrm>
        <a:off x="15914" y="1166739"/>
        <a:ext cx="703827" cy="503057"/>
      </dsp:txXfrm>
    </dsp:sp>
    <dsp:sp modelId="{91E32F7C-ADF6-4C86-9EA1-121DD1583A4C}">
      <dsp:nvSpPr>
        <dsp:cNvPr id="0" name=""/>
        <dsp:cNvSpPr/>
      </dsp:nvSpPr>
      <dsp:spPr>
        <a:xfrm>
          <a:off x="766268" y="1151088"/>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Forest School</a:t>
          </a:r>
          <a:endParaRPr lang="en-US" sz="1200" kern="1200" dirty="0"/>
        </a:p>
      </dsp:txBody>
      <dsp:txXfrm>
        <a:off x="781919" y="1166739"/>
        <a:ext cx="703827" cy="503057"/>
      </dsp:txXfrm>
    </dsp:sp>
    <dsp:sp modelId="{6750FAD1-4B67-463E-89D6-1D1E8D6FEE7D}">
      <dsp:nvSpPr>
        <dsp:cNvPr id="0" name=""/>
        <dsp:cNvSpPr/>
      </dsp:nvSpPr>
      <dsp:spPr>
        <a:xfrm>
          <a:off x="1563148" y="575938"/>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Read, Write Inc.</a:t>
          </a:r>
          <a:endParaRPr lang="en-US" sz="1200" kern="1200" dirty="0"/>
        </a:p>
      </dsp:txBody>
      <dsp:txXfrm>
        <a:off x="1578799" y="591589"/>
        <a:ext cx="703827" cy="503057"/>
      </dsp:txXfrm>
    </dsp:sp>
    <dsp:sp modelId="{C7E20090-E86F-4777-9F43-7117D84E1F33}">
      <dsp:nvSpPr>
        <dsp:cNvPr id="0" name=""/>
        <dsp:cNvSpPr/>
      </dsp:nvSpPr>
      <dsp:spPr>
        <a:xfrm>
          <a:off x="1563411" y="1151877"/>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Literacy</a:t>
          </a:r>
          <a:endParaRPr lang="en-US" sz="1200" kern="1200" dirty="0"/>
        </a:p>
      </dsp:txBody>
      <dsp:txXfrm>
        <a:off x="1579062" y="1167528"/>
        <a:ext cx="703827" cy="503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0F2C5-1E5A-4E9F-8941-AB45E4F8F3E1}">
      <dsp:nvSpPr>
        <dsp:cNvPr id="0" name=""/>
        <dsp:cNvSpPr/>
      </dsp:nvSpPr>
      <dsp:spPr>
        <a:xfrm>
          <a:off x="527" y="1151876"/>
          <a:ext cx="2298013"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Inclusion</a:t>
          </a:r>
          <a:endParaRPr lang="en-US" sz="2300" kern="1200" dirty="0"/>
        </a:p>
      </dsp:txBody>
      <dsp:txXfrm>
        <a:off x="16178" y="1167527"/>
        <a:ext cx="2266711" cy="503057"/>
      </dsp:txXfrm>
    </dsp:sp>
    <dsp:sp modelId="{A643567A-B032-46E3-B65D-FFC847A03211}">
      <dsp:nvSpPr>
        <dsp:cNvPr id="0" name=""/>
        <dsp:cNvSpPr/>
      </dsp:nvSpPr>
      <dsp:spPr>
        <a:xfrm>
          <a:off x="263" y="575938"/>
          <a:ext cx="1501133"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Super Learning Days</a:t>
          </a:r>
          <a:endParaRPr lang="en-US" sz="1400" kern="1200" dirty="0"/>
        </a:p>
      </dsp:txBody>
      <dsp:txXfrm>
        <a:off x="15914" y="591589"/>
        <a:ext cx="1469831" cy="503057"/>
      </dsp:txXfrm>
    </dsp:sp>
    <dsp:sp modelId="{0AE66168-0F0A-4797-82EE-748D3924BB41}">
      <dsp:nvSpPr>
        <dsp:cNvPr id="0" name=""/>
        <dsp:cNvSpPr/>
      </dsp:nvSpPr>
      <dsp:spPr>
        <a:xfrm>
          <a:off x="263" y="789"/>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Partnership with Parents</a:t>
          </a:r>
          <a:endParaRPr lang="en-US" sz="800" kern="1200" dirty="0"/>
        </a:p>
      </dsp:txBody>
      <dsp:txXfrm>
        <a:off x="15914" y="16440"/>
        <a:ext cx="703827" cy="503057"/>
      </dsp:txXfrm>
    </dsp:sp>
    <dsp:sp modelId="{225CB405-0512-4D07-928F-59AE797D7F09}">
      <dsp:nvSpPr>
        <dsp:cNvPr id="0" name=""/>
        <dsp:cNvSpPr/>
      </dsp:nvSpPr>
      <dsp:spPr>
        <a:xfrm>
          <a:off x="766268" y="789"/>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Independence </a:t>
          </a:r>
          <a:endParaRPr lang="en-US" sz="800" kern="1200" dirty="0"/>
        </a:p>
      </dsp:txBody>
      <dsp:txXfrm>
        <a:off x="781919" y="16440"/>
        <a:ext cx="703827" cy="503057"/>
      </dsp:txXfrm>
    </dsp:sp>
    <dsp:sp modelId="{E89BFD83-C505-4580-B2F9-EF2F9160E325}">
      <dsp:nvSpPr>
        <dsp:cNvPr id="0" name=""/>
        <dsp:cNvSpPr/>
      </dsp:nvSpPr>
      <dsp:spPr>
        <a:xfrm>
          <a:off x="1563148" y="575938"/>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Real PE</a:t>
          </a:r>
          <a:endParaRPr lang="en-US" sz="1400" kern="1200" dirty="0"/>
        </a:p>
      </dsp:txBody>
      <dsp:txXfrm>
        <a:off x="1578799" y="591589"/>
        <a:ext cx="703827" cy="503057"/>
      </dsp:txXfrm>
    </dsp:sp>
    <dsp:sp modelId="{204F3F8B-1406-4B16-828B-2BF21E925A67}">
      <dsp:nvSpPr>
        <dsp:cNvPr id="0" name=""/>
        <dsp:cNvSpPr/>
      </dsp:nvSpPr>
      <dsp:spPr>
        <a:xfrm>
          <a:off x="1563148" y="789"/>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Happy and Fun</a:t>
          </a:r>
          <a:endParaRPr lang="en-US" sz="800" kern="1200" dirty="0"/>
        </a:p>
      </dsp:txBody>
      <dsp:txXfrm>
        <a:off x="1578799" y="16440"/>
        <a:ext cx="703827" cy="5030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6294F-6A1B-43AE-A65D-4047241146E0}">
      <dsp:nvSpPr>
        <dsp:cNvPr id="0" name=""/>
        <dsp:cNvSpPr/>
      </dsp:nvSpPr>
      <dsp:spPr>
        <a:xfrm>
          <a:off x="0" y="0"/>
          <a:ext cx="2298013"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Wellbeing </a:t>
          </a:r>
          <a:endParaRPr lang="en-US" sz="2300" kern="1200" dirty="0"/>
        </a:p>
      </dsp:txBody>
      <dsp:txXfrm>
        <a:off x="15651" y="15651"/>
        <a:ext cx="2266711" cy="503057"/>
      </dsp:txXfrm>
    </dsp:sp>
    <dsp:sp modelId="{7648087C-9648-44FD-826C-66ADF4D2EF06}">
      <dsp:nvSpPr>
        <dsp:cNvPr id="0" name=""/>
        <dsp:cNvSpPr/>
      </dsp:nvSpPr>
      <dsp:spPr>
        <a:xfrm>
          <a:off x="263" y="575938"/>
          <a:ext cx="1501133"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Community</a:t>
          </a:r>
          <a:endParaRPr lang="en-US" sz="1400" kern="1200" dirty="0"/>
        </a:p>
      </dsp:txBody>
      <dsp:txXfrm>
        <a:off x="15914" y="591589"/>
        <a:ext cx="1469831" cy="503057"/>
      </dsp:txXfrm>
    </dsp:sp>
    <dsp:sp modelId="{134B9BC8-7B5F-482D-A096-7AD8CA19FDEA}">
      <dsp:nvSpPr>
        <dsp:cNvPr id="0" name=""/>
        <dsp:cNvSpPr/>
      </dsp:nvSpPr>
      <dsp:spPr>
        <a:xfrm>
          <a:off x="263" y="1151088"/>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Numeracy</a:t>
          </a:r>
          <a:endParaRPr lang="en-US" sz="1100" kern="1200" dirty="0"/>
        </a:p>
      </dsp:txBody>
      <dsp:txXfrm>
        <a:off x="15914" y="1166739"/>
        <a:ext cx="703827" cy="503057"/>
      </dsp:txXfrm>
    </dsp:sp>
    <dsp:sp modelId="{91E32F7C-ADF6-4C86-9EA1-121DD1583A4C}">
      <dsp:nvSpPr>
        <dsp:cNvPr id="0" name=""/>
        <dsp:cNvSpPr/>
      </dsp:nvSpPr>
      <dsp:spPr>
        <a:xfrm>
          <a:off x="766268" y="1151088"/>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Creativity </a:t>
          </a:r>
          <a:endParaRPr lang="en-US" sz="1100" kern="1200" dirty="0"/>
        </a:p>
      </dsp:txBody>
      <dsp:txXfrm>
        <a:off x="781919" y="1166739"/>
        <a:ext cx="703827" cy="503057"/>
      </dsp:txXfrm>
    </dsp:sp>
    <dsp:sp modelId="{6750FAD1-4B67-463E-89D6-1D1E8D6FEE7D}">
      <dsp:nvSpPr>
        <dsp:cNvPr id="0" name=""/>
        <dsp:cNvSpPr/>
      </dsp:nvSpPr>
      <dsp:spPr>
        <a:xfrm>
          <a:off x="1563148" y="575938"/>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Self-esteem</a:t>
          </a:r>
          <a:endParaRPr lang="en-US" sz="1400" kern="1200" dirty="0"/>
        </a:p>
      </dsp:txBody>
      <dsp:txXfrm>
        <a:off x="1578799" y="591589"/>
        <a:ext cx="703827" cy="503057"/>
      </dsp:txXfrm>
    </dsp:sp>
    <dsp:sp modelId="{C7E20090-E86F-4777-9F43-7117D84E1F33}">
      <dsp:nvSpPr>
        <dsp:cNvPr id="0" name=""/>
        <dsp:cNvSpPr/>
      </dsp:nvSpPr>
      <dsp:spPr>
        <a:xfrm>
          <a:off x="1563411" y="1151877"/>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Safe</a:t>
          </a:r>
          <a:endParaRPr lang="en-US" sz="1100" kern="1200" dirty="0"/>
        </a:p>
      </dsp:txBody>
      <dsp:txXfrm>
        <a:off x="1579062" y="1167528"/>
        <a:ext cx="703827" cy="5030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0F2C5-1E5A-4E9F-8941-AB45E4F8F3E1}">
      <dsp:nvSpPr>
        <dsp:cNvPr id="0" name=""/>
        <dsp:cNvSpPr/>
      </dsp:nvSpPr>
      <dsp:spPr>
        <a:xfrm>
          <a:off x="0" y="1151877"/>
          <a:ext cx="2298013"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Dreams and aspirations</a:t>
          </a:r>
          <a:endParaRPr lang="en-US" sz="1700" kern="1200" dirty="0"/>
        </a:p>
      </dsp:txBody>
      <dsp:txXfrm>
        <a:off x="15651" y="1167528"/>
        <a:ext cx="2266711" cy="503057"/>
      </dsp:txXfrm>
    </dsp:sp>
    <dsp:sp modelId="{A643567A-B032-46E3-B65D-FFC847A03211}">
      <dsp:nvSpPr>
        <dsp:cNvPr id="0" name=""/>
        <dsp:cNvSpPr/>
      </dsp:nvSpPr>
      <dsp:spPr>
        <a:xfrm>
          <a:off x="263" y="575938"/>
          <a:ext cx="1501133"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High expectations</a:t>
          </a:r>
          <a:endParaRPr lang="en-US" sz="1300" kern="1200" dirty="0"/>
        </a:p>
      </dsp:txBody>
      <dsp:txXfrm>
        <a:off x="15914" y="591589"/>
        <a:ext cx="1469831" cy="503057"/>
      </dsp:txXfrm>
    </dsp:sp>
    <dsp:sp modelId="{0AE66168-0F0A-4797-82EE-748D3924BB41}">
      <dsp:nvSpPr>
        <dsp:cNvPr id="0" name=""/>
        <dsp:cNvSpPr/>
      </dsp:nvSpPr>
      <dsp:spPr>
        <a:xfrm>
          <a:off x="263" y="789"/>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Outdoor Learning</a:t>
          </a:r>
          <a:endParaRPr lang="en-US" sz="900" kern="1200" dirty="0"/>
        </a:p>
      </dsp:txBody>
      <dsp:txXfrm>
        <a:off x="15914" y="16440"/>
        <a:ext cx="703827" cy="503057"/>
      </dsp:txXfrm>
    </dsp:sp>
    <dsp:sp modelId="{225CB405-0512-4D07-928F-59AE797D7F09}">
      <dsp:nvSpPr>
        <dsp:cNvPr id="0" name=""/>
        <dsp:cNvSpPr/>
      </dsp:nvSpPr>
      <dsp:spPr>
        <a:xfrm>
          <a:off x="766268" y="789"/>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Digital Competence</a:t>
          </a:r>
          <a:endParaRPr lang="en-US" sz="900" kern="1200" dirty="0"/>
        </a:p>
      </dsp:txBody>
      <dsp:txXfrm>
        <a:off x="781919" y="16440"/>
        <a:ext cx="703827" cy="503057"/>
      </dsp:txXfrm>
    </dsp:sp>
    <dsp:sp modelId="{E89BFD83-C505-4580-B2F9-EF2F9160E325}">
      <dsp:nvSpPr>
        <dsp:cNvPr id="0" name=""/>
        <dsp:cNvSpPr/>
      </dsp:nvSpPr>
      <dsp:spPr>
        <a:xfrm>
          <a:off x="1563148" y="575938"/>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Empathy</a:t>
          </a:r>
          <a:endParaRPr lang="en-US" sz="1300" kern="1200" dirty="0"/>
        </a:p>
      </dsp:txBody>
      <dsp:txXfrm>
        <a:off x="1578799" y="591589"/>
        <a:ext cx="703827" cy="503057"/>
      </dsp:txXfrm>
    </dsp:sp>
    <dsp:sp modelId="{204F3F8B-1406-4B16-828B-2BF21E925A67}">
      <dsp:nvSpPr>
        <dsp:cNvPr id="0" name=""/>
        <dsp:cNvSpPr/>
      </dsp:nvSpPr>
      <dsp:spPr>
        <a:xfrm>
          <a:off x="1563148" y="789"/>
          <a:ext cx="735129" cy="534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Jigsaw PSHE</a:t>
          </a:r>
          <a:endParaRPr lang="en-US" sz="900" kern="1200" dirty="0"/>
        </a:p>
      </dsp:txBody>
      <dsp:txXfrm>
        <a:off x="1578799" y="16440"/>
        <a:ext cx="703827" cy="5030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29C64-62CC-41CC-B44C-17EA5EE69F01}">
      <dsp:nvSpPr>
        <dsp:cNvPr id="0" name=""/>
        <dsp:cNvSpPr/>
      </dsp:nvSpPr>
      <dsp:spPr>
        <a:xfrm>
          <a:off x="0" y="0"/>
          <a:ext cx="5674180" cy="13572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Language, Literacy and Communication</a:t>
          </a:r>
        </a:p>
        <a:p>
          <a:pPr marL="114300" lvl="1" indent="-114300" algn="l" defTabSz="577850">
            <a:lnSpc>
              <a:spcPct val="90000"/>
            </a:lnSpc>
            <a:spcBef>
              <a:spcPct val="0"/>
            </a:spcBef>
            <a:spcAft>
              <a:spcPct val="15000"/>
            </a:spcAft>
            <a:buChar char="••"/>
          </a:pPr>
          <a:r>
            <a:rPr lang="en-US" sz="1300" kern="1200" dirty="0"/>
            <a:t>Children will learn about languages.  They will understand and use Welsh, English and other languages.  They will study and create literature and communicate in spoken, written or visual ways.  This could include poetry, drama and film.</a:t>
          </a:r>
        </a:p>
      </dsp:txBody>
      <dsp:txXfrm>
        <a:off x="1270561" y="0"/>
        <a:ext cx="4403618" cy="1357259"/>
      </dsp:txXfrm>
    </dsp:sp>
    <dsp:sp modelId="{B21EBF2B-BCAB-4D14-A8DF-EE3F5F197AD7}">
      <dsp:nvSpPr>
        <dsp:cNvPr id="0" name=""/>
        <dsp:cNvSpPr/>
      </dsp:nvSpPr>
      <dsp:spPr>
        <a:xfrm>
          <a:off x="135725" y="135725"/>
          <a:ext cx="1134836" cy="108580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B1D5DC4-1315-480E-B6C5-05F42FFF5731}">
      <dsp:nvSpPr>
        <dsp:cNvPr id="0" name=""/>
        <dsp:cNvSpPr/>
      </dsp:nvSpPr>
      <dsp:spPr>
        <a:xfrm>
          <a:off x="0" y="1479100"/>
          <a:ext cx="5674180" cy="13572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Mathematics and Numeracy</a:t>
          </a:r>
        </a:p>
        <a:p>
          <a:pPr marL="114300" lvl="1" indent="-114300" algn="l" defTabSz="577850">
            <a:lnSpc>
              <a:spcPct val="90000"/>
            </a:lnSpc>
            <a:spcBef>
              <a:spcPct val="0"/>
            </a:spcBef>
            <a:spcAft>
              <a:spcPct val="15000"/>
            </a:spcAft>
            <a:buChar char="••"/>
          </a:pPr>
          <a:r>
            <a:rPr lang="en-US" sz="1300" kern="1200" dirty="0"/>
            <a:t>Children will develop their understanding of numbers and use of symbols in </a:t>
          </a:r>
          <a:r>
            <a:rPr lang="en-US" sz="1300" kern="1200" dirty="0" err="1"/>
            <a:t>Maths</a:t>
          </a:r>
          <a:r>
            <a:rPr lang="en-US" sz="1300" kern="1200" dirty="0"/>
            <a:t>.  They will explore shapes and measurement and learn about statistics and probability</a:t>
          </a:r>
        </a:p>
      </dsp:txBody>
      <dsp:txXfrm>
        <a:off x="1270561" y="1479100"/>
        <a:ext cx="4403618" cy="1357259"/>
      </dsp:txXfrm>
    </dsp:sp>
    <dsp:sp modelId="{A4F45F0D-420A-4FDE-9055-3A6C6CF5AC5D}">
      <dsp:nvSpPr>
        <dsp:cNvPr id="0" name=""/>
        <dsp:cNvSpPr/>
      </dsp:nvSpPr>
      <dsp:spPr>
        <a:xfrm>
          <a:off x="135725" y="1628711"/>
          <a:ext cx="1134836" cy="108580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A2E9B4F-03A7-4D22-A2D8-7B51C777752D}">
      <dsp:nvSpPr>
        <dsp:cNvPr id="0" name=""/>
        <dsp:cNvSpPr/>
      </dsp:nvSpPr>
      <dsp:spPr>
        <a:xfrm>
          <a:off x="0" y="2985971"/>
          <a:ext cx="5674180" cy="13572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Health and Wellbeing</a:t>
          </a:r>
        </a:p>
        <a:p>
          <a:pPr marL="114300" lvl="1" indent="-114300" algn="l" defTabSz="577850">
            <a:lnSpc>
              <a:spcPct val="90000"/>
            </a:lnSpc>
            <a:spcBef>
              <a:spcPct val="0"/>
            </a:spcBef>
            <a:spcAft>
              <a:spcPct val="15000"/>
            </a:spcAft>
            <a:buChar char="••"/>
          </a:pPr>
          <a:r>
            <a:rPr lang="en-US" sz="1300" kern="1200" dirty="0"/>
            <a:t>Children will learn about looking after their physical and mental health including emotional wellbeing.  They will learn about healthy eating and how to make good decisions, deal with influences and develop healthy relationships.</a:t>
          </a:r>
        </a:p>
      </dsp:txBody>
      <dsp:txXfrm>
        <a:off x="1270561" y="2985971"/>
        <a:ext cx="4403618" cy="1357259"/>
      </dsp:txXfrm>
    </dsp:sp>
    <dsp:sp modelId="{E7B34ADB-6B61-4D14-A96B-8B85DC72C995}">
      <dsp:nvSpPr>
        <dsp:cNvPr id="0" name=""/>
        <dsp:cNvSpPr/>
      </dsp:nvSpPr>
      <dsp:spPr>
        <a:xfrm>
          <a:off x="135725" y="3121697"/>
          <a:ext cx="1134836" cy="108580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0EBD7-AF94-4614-BF46-E38953E4DFFB}">
      <dsp:nvSpPr>
        <dsp:cNvPr id="0" name=""/>
        <dsp:cNvSpPr/>
      </dsp:nvSpPr>
      <dsp:spPr>
        <a:xfrm>
          <a:off x="0" y="0"/>
          <a:ext cx="5674180" cy="13572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Science and Technology </a:t>
          </a:r>
        </a:p>
        <a:p>
          <a:pPr marL="114300" lvl="1" indent="-114300" algn="l" defTabSz="577850">
            <a:lnSpc>
              <a:spcPct val="90000"/>
            </a:lnSpc>
            <a:spcBef>
              <a:spcPct val="0"/>
            </a:spcBef>
            <a:spcAft>
              <a:spcPct val="15000"/>
            </a:spcAft>
            <a:buChar char="••"/>
          </a:pPr>
          <a:r>
            <a:rPr lang="en-US" sz="1300" kern="1200" dirty="0"/>
            <a:t>Children will learn about biology, chemistry, physics, computer science and design and technology.  They will learn about design and engineering, living things, matter, forces and energy and how computers work.</a:t>
          </a:r>
        </a:p>
      </dsp:txBody>
      <dsp:txXfrm>
        <a:off x="1270561" y="0"/>
        <a:ext cx="4403618" cy="1357259"/>
      </dsp:txXfrm>
    </dsp:sp>
    <dsp:sp modelId="{D2C8A8CD-4F8E-4401-9D4C-D75F98CA9AA1}">
      <dsp:nvSpPr>
        <dsp:cNvPr id="0" name=""/>
        <dsp:cNvSpPr/>
      </dsp:nvSpPr>
      <dsp:spPr>
        <a:xfrm>
          <a:off x="135725" y="135725"/>
          <a:ext cx="1134836" cy="108580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25264F-182E-4A72-B01E-4956FC98301C}">
      <dsp:nvSpPr>
        <dsp:cNvPr id="0" name=""/>
        <dsp:cNvSpPr/>
      </dsp:nvSpPr>
      <dsp:spPr>
        <a:xfrm>
          <a:off x="0" y="1492985"/>
          <a:ext cx="5674180" cy="13572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Expressive Arts</a:t>
          </a:r>
        </a:p>
        <a:p>
          <a:pPr marL="114300" lvl="1" indent="-114300" algn="l" defTabSz="577850">
            <a:lnSpc>
              <a:spcPct val="90000"/>
            </a:lnSpc>
            <a:spcBef>
              <a:spcPct val="0"/>
            </a:spcBef>
            <a:spcAft>
              <a:spcPct val="15000"/>
            </a:spcAft>
            <a:buChar char="••"/>
          </a:pPr>
          <a:r>
            <a:rPr lang="en-US" sz="1300" kern="1200" dirty="0"/>
            <a:t>Children will explore art, dance, drama, film and digital media and music to develop their creative, artistic and performance skills.</a:t>
          </a:r>
        </a:p>
      </dsp:txBody>
      <dsp:txXfrm>
        <a:off x="1270561" y="1492985"/>
        <a:ext cx="4403618" cy="1357259"/>
      </dsp:txXfrm>
    </dsp:sp>
    <dsp:sp modelId="{ED7FE7F6-E880-4598-8070-0AFCB51EDD06}">
      <dsp:nvSpPr>
        <dsp:cNvPr id="0" name=""/>
        <dsp:cNvSpPr/>
      </dsp:nvSpPr>
      <dsp:spPr>
        <a:xfrm>
          <a:off x="135725" y="1628711"/>
          <a:ext cx="1134836" cy="108580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D9DE523-EC09-4C0A-B80E-A5291DE1356D}">
      <dsp:nvSpPr>
        <dsp:cNvPr id="0" name=""/>
        <dsp:cNvSpPr/>
      </dsp:nvSpPr>
      <dsp:spPr>
        <a:xfrm>
          <a:off x="0" y="2985971"/>
          <a:ext cx="5674180" cy="13572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Humanities</a:t>
          </a:r>
        </a:p>
        <a:p>
          <a:pPr marL="114300" lvl="1" indent="-114300" algn="l" defTabSz="577850">
            <a:lnSpc>
              <a:spcPct val="90000"/>
            </a:lnSpc>
            <a:spcBef>
              <a:spcPct val="0"/>
            </a:spcBef>
            <a:spcAft>
              <a:spcPct val="15000"/>
            </a:spcAft>
            <a:buChar char="••"/>
          </a:pPr>
          <a:r>
            <a:rPr lang="en-US" sz="1300" kern="1200" dirty="0"/>
            <a:t>Children will learn about the world, society and events in the past and present.  They will explore the challenges and opportunities that face us and what ethical action we can take safeguard the world and its people in the future</a:t>
          </a:r>
        </a:p>
      </dsp:txBody>
      <dsp:txXfrm>
        <a:off x="1270561" y="2985971"/>
        <a:ext cx="4403618" cy="1357259"/>
      </dsp:txXfrm>
    </dsp:sp>
    <dsp:sp modelId="{B0569B0B-26EF-44F3-A2FC-78B0517C9D19}">
      <dsp:nvSpPr>
        <dsp:cNvPr id="0" name=""/>
        <dsp:cNvSpPr/>
      </dsp:nvSpPr>
      <dsp:spPr>
        <a:xfrm>
          <a:off x="135725" y="3121697"/>
          <a:ext cx="1134836" cy="108580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6F8F5-23A5-4C90-8A31-DBC2C1AEA1BA}">
      <dsp:nvSpPr>
        <dsp:cNvPr id="0" name=""/>
        <dsp:cNvSpPr/>
      </dsp:nvSpPr>
      <dsp:spPr>
        <a:xfrm>
          <a:off x="660" y="0"/>
          <a:ext cx="1659574" cy="368893"/>
        </a:xfrm>
        <a:prstGeom prst="chevron">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6075D7-2C76-4ED3-9FB8-C11787E97F3C}">
      <dsp:nvSpPr>
        <dsp:cNvPr id="0" name=""/>
        <dsp:cNvSpPr/>
      </dsp:nvSpPr>
      <dsp:spPr>
        <a:xfrm>
          <a:off x="443213" y="92223"/>
          <a:ext cx="1401418" cy="3688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a:t>Literacy</a:t>
          </a:r>
        </a:p>
      </dsp:txBody>
      <dsp:txXfrm>
        <a:off x="454018" y="103028"/>
        <a:ext cx="1379808" cy="347283"/>
      </dsp:txXfrm>
    </dsp:sp>
    <dsp:sp modelId="{54A1F904-E1C2-4CA3-8992-885DAA901AFE}">
      <dsp:nvSpPr>
        <dsp:cNvPr id="0" name=""/>
        <dsp:cNvSpPr/>
      </dsp:nvSpPr>
      <dsp:spPr>
        <a:xfrm>
          <a:off x="1896263" y="0"/>
          <a:ext cx="1659574" cy="368893"/>
        </a:xfrm>
        <a:prstGeom prst="chevron">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08818E5-18A9-48B8-BD97-D635F5BB0740}">
      <dsp:nvSpPr>
        <dsp:cNvPr id="0" name=""/>
        <dsp:cNvSpPr/>
      </dsp:nvSpPr>
      <dsp:spPr>
        <a:xfrm>
          <a:off x="2338816" y="92223"/>
          <a:ext cx="1401418" cy="3688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a:t>Numeracy</a:t>
          </a:r>
        </a:p>
      </dsp:txBody>
      <dsp:txXfrm>
        <a:off x="2349621" y="103028"/>
        <a:ext cx="1379808" cy="347283"/>
      </dsp:txXfrm>
    </dsp:sp>
    <dsp:sp modelId="{D39235CA-D841-4D5C-86E7-95129D82BE74}">
      <dsp:nvSpPr>
        <dsp:cNvPr id="0" name=""/>
        <dsp:cNvSpPr/>
      </dsp:nvSpPr>
      <dsp:spPr>
        <a:xfrm>
          <a:off x="3791865" y="0"/>
          <a:ext cx="1659574" cy="368893"/>
        </a:xfrm>
        <a:prstGeom prst="chevron">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7991B8A-8B39-4A09-9661-AA0F8781258D}">
      <dsp:nvSpPr>
        <dsp:cNvPr id="0" name=""/>
        <dsp:cNvSpPr/>
      </dsp:nvSpPr>
      <dsp:spPr>
        <a:xfrm>
          <a:off x="4234419" y="92223"/>
          <a:ext cx="1401418" cy="3688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a:t>Digital</a:t>
          </a:r>
        </a:p>
      </dsp:txBody>
      <dsp:txXfrm>
        <a:off x="4245224" y="103028"/>
        <a:ext cx="1379808" cy="3472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6F8F5-23A5-4C90-8A31-DBC2C1AEA1BA}">
      <dsp:nvSpPr>
        <dsp:cNvPr id="0" name=""/>
        <dsp:cNvSpPr/>
      </dsp:nvSpPr>
      <dsp:spPr>
        <a:xfrm>
          <a:off x="689" y="0"/>
          <a:ext cx="1732485" cy="541258"/>
        </a:xfrm>
        <a:prstGeom prst="chevron">
          <a:avLst>
            <a:gd name="adj" fmla="val 4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36075D7-2C76-4ED3-9FB8-C11787E97F3C}">
      <dsp:nvSpPr>
        <dsp:cNvPr id="0" name=""/>
        <dsp:cNvSpPr/>
      </dsp:nvSpPr>
      <dsp:spPr>
        <a:xfrm>
          <a:off x="462685" y="135314"/>
          <a:ext cx="1462988" cy="5412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t>Literacy</a:t>
          </a:r>
        </a:p>
      </dsp:txBody>
      <dsp:txXfrm>
        <a:off x="478538" y="151167"/>
        <a:ext cx="1431282" cy="509552"/>
      </dsp:txXfrm>
    </dsp:sp>
    <dsp:sp modelId="{54A1F904-E1C2-4CA3-8992-885DAA901AFE}">
      <dsp:nvSpPr>
        <dsp:cNvPr id="0" name=""/>
        <dsp:cNvSpPr/>
      </dsp:nvSpPr>
      <dsp:spPr>
        <a:xfrm>
          <a:off x="1979573" y="0"/>
          <a:ext cx="1732485" cy="541258"/>
        </a:xfrm>
        <a:prstGeom prst="chevron">
          <a:avLst>
            <a:gd name="adj" fmla="val 4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08818E5-18A9-48B8-BD97-D635F5BB0740}">
      <dsp:nvSpPr>
        <dsp:cNvPr id="0" name=""/>
        <dsp:cNvSpPr/>
      </dsp:nvSpPr>
      <dsp:spPr>
        <a:xfrm>
          <a:off x="2441569" y="135314"/>
          <a:ext cx="1462988" cy="5412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t>Numeracy</a:t>
          </a:r>
        </a:p>
      </dsp:txBody>
      <dsp:txXfrm>
        <a:off x="2457422" y="151167"/>
        <a:ext cx="1431282" cy="509552"/>
      </dsp:txXfrm>
    </dsp:sp>
    <dsp:sp modelId="{D39235CA-D841-4D5C-86E7-95129D82BE74}">
      <dsp:nvSpPr>
        <dsp:cNvPr id="0" name=""/>
        <dsp:cNvSpPr/>
      </dsp:nvSpPr>
      <dsp:spPr>
        <a:xfrm>
          <a:off x="3958457" y="0"/>
          <a:ext cx="1732485" cy="541258"/>
        </a:xfrm>
        <a:prstGeom prst="chevron">
          <a:avLst>
            <a:gd name="adj" fmla="val 4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7991B8A-8B39-4A09-9661-AA0F8781258D}">
      <dsp:nvSpPr>
        <dsp:cNvPr id="0" name=""/>
        <dsp:cNvSpPr/>
      </dsp:nvSpPr>
      <dsp:spPr>
        <a:xfrm>
          <a:off x="4420453" y="135314"/>
          <a:ext cx="1462988" cy="5412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t>Digital</a:t>
          </a:r>
        </a:p>
      </dsp:txBody>
      <dsp:txXfrm>
        <a:off x="4436306" y="151167"/>
        <a:ext cx="1431282" cy="509552"/>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CFE3E91-80C8-4E13-8B42-707A30CEB1BE}"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35097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FE3E91-80C8-4E13-8B42-707A30CEB1BE}"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159060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FE3E91-80C8-4E13-8B42-707A30CEB1BE}"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226165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FE3E91-80C8-4E13-8B42-707A30CEB1BE}"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3549303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FE3E91-80C8-4E13-8B42-707A30CEB1BE}"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330774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CFE3E91-80C8-4E13-8B42-707A30CEB1BE}"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429408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CFE3E91-80C8-4E13-8B42-707A30CEB1BE}" type="datetimeFigureOut">
              <a:rPr lang="en-GB" smtClean="0"/>
              <a:t>06/06/2022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3170659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CFE3E91-80C8-4E13-8B42-707A30CEB1BE}" type="datetimeFigureOut">
              <a:rPr lang="en-GB" smtClean="0"/>
              <a:t>06/06/2022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429052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E3E91-80C8-4E13-8B42-707A30CEB1BE}" type="datetimeFigureOut">
              <a:rPr lang="en-GB" smtClean="0"/>
              <a:t>06/06/2022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3297151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FE3E91-80C8-4E13-8B42-707A30CEB1BE}"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3451022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FE3E91-80C8-4E13-8B42-707A30CEB1BE}"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5E83B0-9D19-4D88-847C-EC08177FB511}" type="slidenum">
              <a:rPr lang="en-GB" smtClean="0"/>
              <a:t>‹#›</a:t>
            </a:fld>
            <a:endParaRPr lang="en-GB"/>
          </a:p>
        </p:txBody>
      </p:sp>
    </p:spTree>
    <p:extLst>
      <p:ext uri="{BB962C8B-B14F-4D97-AF65-F5344CB8AC3E}">
        <p14:creationId xmlns:p14="http://schemas.microsoft.com/office/powerpoint/2010/main" val="1172577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E3E91-80C8-4E13-8B42-707A30CEB1BE}" type="datetimeFigureOut">
              <a:rPr lang="en-GB" smtClean="0"/>
              <a:t>06/06/2022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E83B0-9D19-4D88-847C-EC08177FB511}" type="slidenum">
              <a:rPr lang="en-GB" smtClean="0"/>
              <a:t>‹#›</a:t>
            </a:fld>
            <a:endParaRPr lang="en-GB"/>
          </a:p>
        </p:txBody>
      </p:sp>
    </p:spTree>
    <p:extLst>
      <p:ext uri="{BB962C8B-B14F-4D97-AF65-F5344CB8AC3E}">
        <p14:creationId xmlns:p14="http://schemas.microsoft.com/office/powerpoint/2010/main" val="3246042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image" Target="../media/image1.png"/><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image" Target="../media/image31.png"/><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hyperlink" Target="file:///\\BLACKLANE\Staff$\Staff\Policies\Tickled%20Pink%20and%20green%20for%20growth.docx" TargetMode="Externa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image" Target="../media/image32.png"/><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hyperlink" Target="file:///\\BLACKLANE\admindata$\Photocopier%20Scanned%20Docs\20220525124704685.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4.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37.w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hyperlink" Target="https://wimd.gov.wales/lsoa/w01000351?lang=en" TargetMode="Externa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4.emf"/><Relationship Id="rId10" Type="http://schemas.openxmlformats.org/officeDocument/2006/relationships/image" Target="../media/image20.png"/><Relationship Id="rId4" Type="http://schemas.openxmlformats.org/officeDocument/2006/relationships/oleObject" Target="../embeddings/oleObject1.bin"/><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1.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4950" y="2704938"/>
            <a:ext cx="11397526" cy="2052257"/>
          </a:xfrm>
          <a:blipFill dpi="0" rotWithShape="1">
            <a:blip r:embed="rId2">
              <a:alphaModFix amt="0"/>
            </a:blip>
            <a:srcRect/>
            <a:stretch>
              <a:fillRect/>
            </a:stretch>
          </a:blipFill>
        </p:spPr>
        <p:txBody>
          <a:bodyPr>
            <a:normAutofit/>
          </a:bodyPr>
          <a:lstStyle/>
          <a:p>
            <a:r>
              <a:rPr lang="en-GB" sz="1800" b="1" i="1" u="sng" dirty="0"/>
              <a:t>Our vision is to:</a:t>
            </a:r>
          </a:p>
          <a:p>
            <a:pPr lvl="0"/>
            <a:r>
              <a:rPr lang="en-GB" sz="1800" i="1" dirty="0"/>
              <a:t>Ensure </a:t>
            </a:r>
            <a:r>
              <a:rPr lang="en-GB" sz="1800" b="1" i="1" dirty="0"/>
              <a:t>every child </a:t>
            </a:r>
            <a:r>
              <a:rPr lang="en-GB" sz="1800" i="1" dirty="0"/>
              <a:t>feels </a:t>
            </a:r>
            <a:r>
              <a:rPr lang="en-GB" sz="1800" b="1" i="1" dirty="0"/>
              <a:t>valued </a:t>
            </a:r>
            <a:r>
              <a:rPr lang="en-GB" sz="1800" i="1" dirty="0"/>
              <a:t>and </a:t>
            </a:r>
            <a:r>
              <a:rPr lang="en-GB" sz="1800" b="1" i="1" dirty="0"/>
              <a:t>motivated</a:t>
            </a:r>
            <a:r>
              <a:rPr lang="en-GB" sz="1800" i="1" dirty="0"/>
              <a:t> to </a:t>
            </a:r>
            <a:r>
              <a:rPr lang="en-GB" sz="1800" b="1" i="1" dirty="0"/>
              <a:t>succeed</a:t>
            </a:r>
            <a:r>
              <a:rPr lang="en-GB" sz="1800" i="1" dirty="0"/>
              <a:t> in a secure and stimulating environment, where all children feel </a:t>
            </a:r>
            <a:r>
              <a:rPr lang="en-GB" sz="1800" b="1" i="1" dirty="0"/>
              <a:t>Healthy, Happy </a:t>
            </a:r>
            <a:r>
              <a:rPr lang="en-GB" sz="1800" i="1" dirty="0"/>
              <a:t>and </a:t>
            </a:r>
            <a:r>
              <a:rPr lang="en-GB" sz="1800" b="1" i="1" dirty="0"/>
              <a:t>Safe</a:t>
            </a:r>
            <a:r>
              <a:rPr lang="en-GB" sz="1800" i="1" dirty="0"/>
              <a:t>.</a:t>
            </a:r>
            <a:endParaRPr lang="en-GB" sz="1800" dirty="0"/>
          </a:p>
          <a:p>
            <a:pPr lvl="0"/>
            <a:r>
              <a:rPr lang="en-GB" sz="1800" i="1" dirty="0"/>
              <a:t>Have </a:t>
            </a:r>
            <a:r>
              <a:rPr lang="en-GB" sz="1800" b="1" i="1" dirty="0"/>
              <a:t>high expectations </a:t>
            </a:r>
            <a:r>
              <a:rPr lang="en-GB" sz="1800" i="1" dirty="0"/>
              <a:t>of every child, providing a wide range of </a:t>
            </a:r>
            <a:r>
              <a:rPr lang="en-GB" sz="1800" b="1" i="1" dirty="0"/>
              <a:t>enriching learning </a:t>
            </a:r>
            <a:r>
              <a:rPr lang="en-GB" sz="1800" i="1" dirty="0"/>
              <a:t>experiences that encourage and support children to </a:t>
            </a:r>
            <a:r>
              <a:rPr lang="en-GB" sz="1800" b="1" i="1" dirty="0"/>
              <a:t>reach their full potential, </a:t>
            </a:r>
            <a:r>
              <a:rPr lang="en-GB" sz="1800" i="1" dirty="0"/>
              <a:t>whatever their aspirations.  This is reflected in our school motto:</a:t>
            </a:r>
            <a:endParaRPr lang="en-GB" sz="1800" dirty="0"/>
          </a:p>
          <a:p>
            <a:r>
              <a:rPr lang="en-GB" sz="1800" b="1" i="1" dirty="0"/>
              <a:t>“Aiming high, achieving your best!”</a:t>
            </a:r>
            <a:endParaRPr lang="en-GB" sz="1800" dirty="0"/>
          </a:p>
          <a:p>
            <a:endParaRPr lang="en-GB" sz="5600" dirty="0"/>
          </a:p>
          <a:p>
            <a:endParaRPr lang="en-GB" dirty="0">
              <a:latin typeface="Arial Rounded MT Bold" panose="020F070403050403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349" y="0"/>
            <a:ext cx="8222921" cy="1237342"/>
          </a:xfrm>
          <a:prstGeom prst="rect">
            <a:avLst/>
          </a:prstGeom>
        </p:spPr>
      </p:pic>
      <p:sp>
        <p:nvSpPr>
          <p:cNvPr id="16" name="Subtitle 2"/>
          <p:cNvSpPr txBox="1">
            <a:spLocks/>
          </p:cNvSpPr>
          <p:nvPr/>
        </p:nvSpPr>
        <p:spPr>
          <a:xfrm>
            <a:off x="127001" y="1408791"/>
            <a:ext cx="12064999" cy="1747158"/>
          </a:xfrm>
          <a:prstGeom prst="rect">
            <a:avLst/>
          </a:prstGeom>
          <a:blipFill dpi="0" rotWithShape="1">
            <a:blip r:embed="rId2">
              <a:alphaModFix amt="0"/>
            </a:blip>
            <a:srcRect/>
            <a:stretch>
              <a:fillRect/>
            </a:stretch>
          </a:blip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7200" dirty="0">
                <a:latin typeface="Calibri" panose="020F0502020204030204" pitchFamily="34" charset="0"/>
                <a:cs typeface="Calibri" panose="020F0502020204030204" pitchFamily="34" charset="0"/>
              </a:rPr>
              <a:t>Black Lane is a community school with wellbeing at the heart of everything that we do.  We value the contribution everyone brings to our school which makes our school a safe, positive, friendly and caring environment. Throughout the school we strive to provide children with a range of enjoyable learning experiences which bring the curriculum to life and make learning fun through real life contexts. Everyone’s voice and wellbeing is important to us and part of our ethos. We have high expectations of all children and staff at Black Lane where everyone is supported to be the best that they can be through a stimulating and supportive learning environment.</a:t>
            </a:r>
          </a:p>
          <a:p>
            <a:endParaRPr lang="en-GB" sz="56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val="2464489995"/>
              </p:ext>
            </p:extLst>
          </p:nvPr>
        </p:nvGraphicFramePr>
        <p:xfrm>
          <a:off x="227954" y="5019249"/>
          <a:ext cx="2319121" cy="1686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525803331"/>
              </p:ext>
            </p:extLst>
          </p:nvPr>
        </p:nvGraphicFramePr>
        <p:xfrm>
          <a:off x="2609126" y="5019250"/>
          <a:ext cx="2298541" cy="16862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p:cNvGraphicFramePr/>
          <p:nvPr>
            <p:extLst>
              <p:ext uri="{D42A27DB-BD31-4B8C-83A1-F6EECF244321}">
                <p14:modId xmlns:p14="http://schemas.microsoft.com/office/powerpoint/2010/main" val="2437321671"/>
              </p:ext>
            </p:extLst>
          </p:nvPr>
        </p:nvGraphicFramePr>
        <p:xfrm>
          <a:off x="4969718" y="5019251"/>
          <a:ext cx="2298541" cy="16862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p:cNvGraphicFramePr/>
          <p:nvPr>
            <p:extLst>
              <p:ext uri="{D42A27DB-BD31-4B8C-83A1-F6EECF244321}">
                <p14:modId xmlns:p14="http://schemas.microsoft.com/office/powerpoint/2010/main" val="2383778503"/>
              </p:ext>
            </p:extLst>
          </p:nvPr>
        </p:nvGraphicFramePr>
        <p:xfrm>
          <a:off x="7330310" y="5019251"/>
          <a:ext cx="2298541" cy="168623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p:cNvGraphicFramePr/>
          <p:nvPr>
            <p:extLst>
              <p:ext uri="{D42A27DB-BD31-4B8C-83A1-F6EECF244321}">
                <p14:modId xmlns:p14="http://schemas.microsoft.com/office/powerpoint/2010/main" val="1936957748"/>
              </p:ext>
            </p:extLst>
          </p:nvPr>
        </p:nvGraphicFramePr>
        <p:xfrm>
          <a:off x="9690902" y="5019252"/>
          <a:ext cx="2298541" cy="168623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4051467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8C71E1-6F66-4C00-BCFC-215B865DFD1E}"/>
              </a:ext>
            </a:extLst>
          </p:cNvPr>
          <p:cNvSpPr txBox="1"/>
          <p:nvPr/>
        </p:nvSpPr>
        <p:spPr>
          <a:xfrm>
            <a:off x="355600" y="628710"/>
            <a:ext cx="8915400" cy="1200329"/>
          </a:xfrm>
          <a:prstGeom prst="rect">
            <a:avLst/>
          </a:prstGeom>
          <a:noFill/>
        </p:spPr>
        <p:txBody>
          <a:bodyPr wrap="square">
            <a:spAutoFit/>
          </a:bodyPr>
          <a:lstStyle/>
          <a:p>
            <a:r>
              <a:rPr lang="en-US" dirty="0"/>
              <a:t>Excellent teaching is essential in working towards the four purposes, our vision and the curriculum framework.  We will use a range of pedagogical styles choosing these approaches thoughtfully in the context of curriculum purposes and the needs and developmental stage of learners across the 3-16 continuum.  </a:t>
            </a:r>
            <a:r>
              <a:rPr lang="en-US" dirty="0" smtClean="0"/>
              <a:t> </a:t>
            </a:r>
            <a:endParaRPr lang="en-GB" dirty="0"/>
          </a:p>
        </p:txBody>
      </p:sp>
      <p:sp>
        <p:nvSpPr>
          <p:cNvPr id="2" name="TextBox 1"/>
          <p:cNvSpPr txBox="1"/>
          <p:nvPr/>
        </p:nvSpPr>
        <p:spPr>
          <a:xfrm>
            <a:off x="359204" y="194010"/>
            <a:ext cx="5130800" cy="400110"/>
          </a:xfrm>
          <a:prstGeom prst="rect">
            <a:avLst/>
          </a:prstGeom>
          <a:noFill/>
        </p:spPr>
        <p:txBody>
          <a:bodyPr wrap="square" rtlCol="0">
            <a:spAutoFit/>
          </a:bodyPr>
          <a:lstStyle/>
          <a:p>
            <a:r>
              <a:rPr lang="en-GB" sz="2000" b="1" i="1" dirty="0"/>
              <a:t>What Teaching Looks like in our School</a:t>
            </a:r>
          </a:p>
        </p:txBody>
      </p:sp>
      <p:graphicFrame>
        <p:nvGraphicFramePr>
          <p:cNvPr id="3" name="Diagram 2"/>
          <p:cNvGraphicFramePr/>
          <p:nvPr>
            <p:extLst>
              <p:ext uri="{D42A27DB-BD31-4B8C-83A1-F6EECF244321}">
                <p14:modId xmlns:p14="http://schemas.microsoft.com/office/powerpoint/2010/main" val="3250135297"/>
              </p:ext>
            </p:extLst>
          </p:nvPr>
        </p:nvGraphicFramePr>
        <p:xfrm>
          <a:off x="9436528" y="122285"/>
          <a:ext cx="2603500" cy="2518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21"/>
          <p:cNvGrpSpPr/>
          <p:nvPr/>
        </p:nvGrpSpPr>
        <p:grpSpPr>
          <a:xfrm>
            <a:off x="330200" y="1977054"/>
            <a:ext cx="6769100" cy="3592185"/>
            <a:chOff x="330200" y="1640215"/>
            <a:chExt cx="8547100" cy="4578516"/>
          </a:xfrm>
        </p:grpSpPr>
        <p:sp>
          <p:nvSpPr>
            <p:cNvPr id="7" name="Rounded Rectangle 6"/>
            <p:cNvSpPr/>
            <p:nvPr/>
          </p:nvSpPr>
          <p:spPr>
            <a:xfrm>
              <a:off x="355600" y="1640215"/>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Create authentic contexts for learning</a:t>
              </a:r>
            </a:p>
          </p:txBody>
        </p:sp>
        <p:sp>
          <p:nvSpPr>
            <p:cNvPr id="9" name="Rounded Rectangle 8"/>
            <p:cNvSpPr/>
            <p:nvPr/>
          </p:nvSpPr>
          <p:spPr>
            <a:xfrm>
              <a:off x="2501900" y="1640215"/>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Encourage learners to take responsibility for their own learning</a:t>
              </a:r>
            </a:p>
          </p:txBody>
        </p:sp>
        <p:sp>
          <p:nvSpPr>
            <p:cNvPr id="11" name="Rounded Rectangle 10"/>
            <p:cNvSpPr/>
            <p:nvPr/>
          </p:nvSpPr>
          <p:spPr>
            <a:xfrm>
              <a:off x="4673600" y="1640215"/>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Encourage collaboration</a:t>
              </a:r>
            </a:p>
          </p:txBody>
        </p:sp>
        <p:sp>
          <p:nvSpPr>
            <p:cNvPr id="12" name="Rounded Rectangle 11"/>
            <p:cNvSpPr/>
            <p:nvPr/>
          </p:nvSpPr>
          <p:spPr>
            <a:xfrm>
              <a:off x="6845300" y="1661162"/>
              <a:ext cx="2032000" cy="14604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Support social and emotional development &amp; positive relationships </a:t>
              </a:r>
            </a:p>
          </p:txBody>
        </p:sp>
        <p:sp>
          <p:nvSpPr>
            <p:cNvPr id="14" name="Rounded Rectangle 13"/>
            <p:cNvSpPr/>
            <p:nvPr/>
          </p:nvSpPr>
          <p:spPr>
            <a:xfrm>
              <a:off x="330200" y="3188890"/>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Sustained pupil effort to reach high but achievable targets </a:t>
              </a:r>
            </a:p>
          </p:txBody>
        </p:sp>
        <p:sp>
          <p:nvSpPr>
            <p:cNvPr id="15" name="Rounded Rectangle 14"/>
            <p:cNvSpPr/>
            <p:nvPr/>
          </p:nvSpPr>
          <p:spPr>
            <a:xfrm>
              <a:off x="2501900" y="3188890"/>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Employing a broad repertoire of teaching approaches </a:t>
              </a:r>
            </a:p>
          </p:txBody>
        </p:sp>
        <p:sp>
          <p:nvSpPr>
            <p:cNvPr id="16" name="Rounded Rectangle 15"/>
            <p:cNvSpPr/>
            <p:nvPr/>
          </p:nvSpPr>
          <p:spPr>
            <a:xfrm>
              <a:off x="4673600" y="3188890"/>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Promote problem solving, creative &amp; critical thinking </a:t>
              </a:r>
            </a:p>
          </p:txBody>
        </p:sp>
        <p:sp>
          <p:nvSpPr>
            <p:cNvPr id="17" name="Rounded Rectangle 16"/>
            <p:cNvSpPr/>
            <p:nvPr/>
          </p:nvSpPr>
          <p:spPr>
            <a:xfrm>
              <a:off x="6845300" y="3188890"/>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Build on previous knowledge &amp; experience to engage interest </a:t>
              </a:r>
            </a:p>
          </p:txBody>
        </p:sp>
        <p:sp>
          <p:nvSpPr>
            <p:cNvPr id="18" name="Rounded Rectangle 17"/>
            <p:cNvSpPr/>
            <p:nvPr/>
          </p:nvSpPr>
          <p:spPr>
            <a:xfrm>
              <a:off x="330200" y="4758231"/>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Focus on the 4 purposes</a:t>
              </a:r>
            </a:p>
          </p:txBody>
        </p:sp>
        <p:sp>
          <p:nvSpPr>
            <p:cNvPr id="19" name="Rounded Rectangle 18"/>
            <p:cNvSpPr/>
            <p:nvPr/>
          </p:nvSpPr>
          <p:spPr>
            <a:xfrm>
              <a:off x="2501900" y="4758231"/>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Use assessment for learning to accelerate progress </a:t>
              </a:r>
            </a:p>
          </p:txBody>
        </p:sp>
        <p:sp>
          <p:nvSpPr>
            <p:cNvPr id="20" name="Rounded Rectangle 19"/>
            <p:cNvSpPr/>
            <p:nvPr/>
          </p:nvSpPr>
          <p:spPr>
            <a:xfrm>
              <a:off x="4673600" y="4758231"/>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Make connections within &amp; across Areas of Learning &amp; Experience</a:t>
              </a:r>
            </a:p>
          </p:txBody>
        </p:sp>
        <p:sp>
          <p:nvSpPr>
            <p:cNvPr id="21" name="Rounded Rectangle 20"/>
            <p:cNvSpPr/>
            <p:nvPr/>
          </p:nvSpPr>
          <p:spPr>
            <a:xfrm>
              <a:off x="6845300" y="4758231"/>
              <a:ext cx="2032000" cy="146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Reinforce  Cross Curricular responsibilities - </a:t>
              </a:r>
              <a:r>
                <a:rPr lang="en-GB" sz="1200" dirty="0"/>
                <a:t>Literacy, Numeracy &amp; Digital Competence</a:t>
              </a:r>
            </a:p>
          </p:txBody>
        </p:sp>
      </p:grpSp>
      <p:sp>
        <p:nvSpPr>
          <p:cNvPr id="27" name="Rounded Rectangular Callout 26"/>
          <p:cNvSpPr/>
          <p:nvPr/>
        </p:nvSpPr>
        <p:spPr>
          <a:xfrm>
            <a:off x="7264828" y="1562467"/>
            <a:ext cx="2205281" cy="1629637"/>
          </a:xfrm>
          <a:prstGeom prst="wedgeRoundRectCallout">
            <a:avLst>
              <a:gd name="adj1" fmla="val -56690"/>
              <a:gd name="adj2" fmla="val 72412"/>
              <a:gd name="adj3" fmla="val 16667"/>
            </a:avLst>
          </a:prstGeom>
          <a:scene3d>
            <a:camera prst="orthographicFront"/>
            <a:lightRig rig="threePt" dir="t"/>
          </a:scene3d>
          <a:sp3d>
            <a:bevelT w="114300" prst="hardEdge"/>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We will ensure that the curriculum draws on the voice of our learners and responds to their needs, experiences and input into their learning</a:t>
            </a:r>
            <a:endParaRPr lang="en-GB" sz="1400" dirty="0"/>
          </a:p>
          <a:p>
            <a:pPr algn="ctr"/>
            <a:endParaRPr lang="en-GB" dirty="0"/>
          </a:p>
        </p:txBody>
      </p:sp>
      <p:sp>
        <p:nvSpPr>
          <p:cNvPr id="28" name="Rounded Rectangular Callout 27"/>
          <p:cNvSpPr/>
          <p:nvPr/>
        </p:nvSpPr>
        <p:spPr>
          <a:xfrm>
            <a:off x="9635637" y="2586813"/>
            <a:ext cx="2205281" cy="1629637"/>
          </a:xfrm>
          <a:prstGeom prst="wedgeRoundRectCallout">
            <a:avLst>
              <a:gd name="adj1" fmla="val -56690"/>
              <a:gd name="adj2" fmla="val 72412"/>
              <a:gd name="adj3" fmla="val 16667"/>
            </a:avLst>
          </a:prstGeom>
          <a:scene3d>
            <a:camera prst="orthographicFront"/>
            <a:lightRig rig="threePt" dir="t"/>
          </a:scene3d>
          <a:sp3d>
            <a:bevelT w="114300" prst="hardEdg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a:t>We plan for rich, authentic learning experiences that challenge and motivate the individual needs of the school and learners.   </a:t>
            </a:r>
          </a:p>
          <a:p>
            <a:pPr algn="ctr"/>
            <a:endParaRPr lang="en-GB" dirty="0"/>
          </a:p>
        </p:txBody>
      </p:sp>
      <p:sp>
        <p:nvSpPr>
          <p:cNvPr id="29" name="Rounded Rectangular Callout 28"/>
          <p:cNvSpPr/>
          <p:nvPr/>
        </p:nvSpPr>
        <p:spPr>
          <a:xfrm>
            <a:off x="7235486" y="3608550"/>
            <a:ext cx="2205281" cy="1629637"/>
          </a:xfrm>
          <a:prstGeom prst="wedgeRoundRectCallout">
            <a:avLst>
              <a:gd name="adj1" fmla="val -56690"/>
              <a:gd name="adj2" fmla="val 72412"/>
              <a:gd name="adj3" fmla="val 16667"/>
            </a:avLst>
          </a:prstGeom>
          <a:scene3d>
            <a:camera prst="orthographicFront"/>
            <a:lightRig rig="threePt" dir="t"/>
          </a:scene3d>
          <a:sp3d>
            <a:bevelT w="114300" prst="hardEdge"/>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a:t>We will work together to ensure a continuum of learning between phases to ensure appropriate continuity of learning and teaching</a:t>
            </a:r>
          </a:p>
        </p:txBody>
      </p:sp>
      <p:sp>
        <p:nvSpPr>
          <p:cNvPr id="6" name="TextBox 5"/>
          <p:cNvSpPr txBox="1"/>
          <p:nvPr/>
        </p:nvSpPr>
        <p:spPr>
          <a:xfrm>
            <a:off x="447675" y="5737342"/>
            <a:ext cx="11592353" cy="646331"/>
          </a:xfrm>
          <a:prstGeom prst="rect">
            <a:avLst/>
          </a:prstGeom>
          <a:noFill/>
        </p:spPr>
        <p:txBody>
          <a:bodyPr wrap="square" rtlCol="0">
            <a:spAutoFit/>
          </a:bodyPr>
          <a:lstStyle/>
          <a:p>
            <a:r>
              <a:rPr lang="en-GB" dirty="0" smtClean="0"/>
              <a:t>Staff support learners to identify their greatest areas of need and match this with the most appropriate teaching approach.  The 12 pedagogical principles are not intended as a checklist but to underpin the implementation of the curriculum.  </a:t>
            </a:r>
            <a:endParaRPr lang="en-GB" dirty="0"/>
          </a:p>
        </p:txBody>
      </p:sp>
    </p:spTree>
    <p:extLst>
      <p:ext uri="{BB962C8B-B14F-4D97-AF65-F5344CB8AC3E}">
        <p14:creationId xmlns:p14="http://schemas.microsoft.com/office/powerpoint/2010/main" val="3386877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BA85FD-C654-4574-BEB9-EB9BB6C8395D}"/>
              </a:ext>
            </a:extLst>
          </p:cNvPr>
          <p:cNvSpPr txBox="1"/>
          <p:nvPr/>
        </p:nvSpPr>
        <p:spPr>
          <a:xfrm>
            <a:off x="224852" y="104931"/>
            <a:ext cx="11967148" cy="2031325"/>
          </a:xfrm>
          <a:prstGeom prst="rect">
            <a:avLst/>
          </a:prstGeom>
          <a:noFill/>
        </p:spPr>
        <p:txBody>
          <a:bodyPr wrap="square" rtlCol="0">
            <a:spAutoFit/>
          </a:bodyPr>
          <a:lstStyle/>
          <a:p>
            <a:r>
              <a:rPr lang="en-GB" b="1" i="1" dirty="0"/>
              <a:t>Assessment</a:t>
            </a:r>
          </a:p>
          <a:p>
            <a:pPr algn="ctr"/>
            <a:r>
              <a:rPr lang="en-GB" b="1" i="1" dirty="0"/>
              <a:t>‘Assessment plays a fundamental role in enabling each individual learner to make progress at an appropriate pace, </a:t>
            </a:r>
            <a:r>
              <a:rPr lang="en-GB" b="1" i="1" dirty="0" smtClean="0"/>
              <a:t>ensuring </a:t>
            </a:r>
            <a:r>
              <a:rPr lang="en-GB" b="1" i="1" dirty="0"/>
              <a:t>they are challenged appropriately.’</a:t>
            </a:r>
          </a:p>
          <a:p>
            <a:pPr algn="ctr"/>
            <a:endParaRPr lang="en-GB" b="1" i="1" dirty="0"/>
          </a:p>
          <a:p>
            <a:r>
              <a:rPr lang="en-GB" dirty="0"/>
              <a:t>Assessment is part of learning every day.  We work with our learners to identify strengths, areas for development and inform next steps in teaching and learning.  We use a range of  assessment strategies to support the progression of each individual learner. The pace at which learners progress will be individual to each learner.  Assessment has three purposes:</a:t>
            </a:r>
          </a:p>
        </p:txBody>
      </p:sp>
      <p:graphicFrame>
        <p:nvGraphicFramePr>
          <p:cNvPr id="5" name="Diagram 4">
            <a:extLst>
              <a:ext uri="{FF2B5EF4-FFF2-40B4-BE49-F238E27FC236}">
                <a16:creationId xmlns:a16="http://schemas.microsoft.com/office/drawing/2014/main" id="{467D7F6A-D059-4652-9EBD-C1B6CB6CB496}"/>
              </a:ext>
            </a:extLst>
          </p:cNvPr>
          <p:cNvGraphicFramePr/>
          <p:nvPr>
            <p:extLst>
              <p:ext uri="{D42A27DB-BD31-4B8C-83A1-F6EECF244321}">
                <p14:modId xmlns:p14="http://schemas.microsoft.com/office/powerpoint/2010/main" val="1958370293"/>
              </p:ext>
            </p:extLst>
          </p:nvPr>
        </p:nvGraphicFramePr>
        <p:xfrm>
          <a:off x="129915" y="2136257"/>
          <a:ext cx="4921770" cy="4339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DF318514-4A3E-49F0-BDDC-4CF2791688A0}"/>
              </a:ext>
            </a:extLst>
          </p:cNvPr>
          <p:cNvSpPr txBox="1"/>
          <p:nvPr/>
        </p:nvSpPr>
        <p:spPr>
          <a:xfrm>
            <a:off x="5222822" y="2136256"/>
            <a:ext cx="6798040" cy="4247317"/>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We communicate effectively with parents/</a:t>
            </a:r>
            <a:r>
              <a:rPr lang="en-US" sz="1800" b="0" i="0" u="none" strike="noStrike" dirty="0" err="1">
                <a:solidFill>
                  <a:srgbClr val="000000"/>
                </a:solidFill>
                <a:effectLst/>
                <a:latin typeface="Calibri" panose="020F0502020204030204" pitchFamily="34" charset="0"/>
              </a:rPr>
              <a:t>carers</a:t>
            </a:r>
            <a:r>
              <a:rPr lang="en-US" sz="1800" b="0" i="0" u="none" strike="noStrike" dirty="0">
                <a:solidFill>
                  <a:srgbClr val="000000"/>
                </a:solidFill>
                <a:effectLst/>
                <a:latin typeface="Calibri" panose="020F0502020204030204" pitchFamily="34" charset="0"/>
              </a:rPr>
              <a:t> on an ongoing basis to foster positive relationships in order to engage them in purposeful and meaningful dialogue. When undertaken well, this can help aid learner progression by helping parents/</a:t>
            </a:r>
            <a:r>
              <a:rPr lang="en-US" sz="1800" b="0" i="0" u="none" strike="noStrike" dirty="0" err="1">
                <a:solidFill>
                  <a:srgbClr val="000000"/>
                </a:solidFill>
                <a:effectLst/>
                <a:latin typeface="Calibri" panose="020F0502020204030204" pitchFamily="34" charset="0"/>
              </a:rPr>
              <a:t>carers</a:t>
            </a:r>
            <a:r>
              <a:rPr lang="en-US" sz="1800" b="0" i="0" u="none" strike="noStrike" dirty="0">
                <a:solidFill>
                  <a:srgbClr val="000000"/>
                </a:solidFill>
                <a:effectLst/>
                <a:latin typeface="Calibri" panose="020F0502020204030204" pitchFamily="34" charset="0"/>
              </a:rPr>
              <a:t> to understand how they can support learning within and outside the school environment. </a:t>
            </a:r>
            <a:endParaRPr lang="en-US" dirty="0">
              <a:effectLst/>
            </a:endParaRPr>
          </a:p>
          <a:p>
            <a:pPr rtl="0">
              <a:spcBef>
                <a:spcPts val="0"/>
              </a:spcBef>
              <a:spcAft>
                <a:spcPts val="0"/>
              </a:spcAft>
            </a:pPr>
            <a:r>
              <a:rPr lang="en-US" dirty="0"/>
              <a:t/>
            </a:r>
            <a:br>
              <a:rPr lang="en-US" dirty="0"/>
            </a:br>
            <a:r>
              <a:rPr lang="en-US" sz="1800" b="0" i="0" u="none" strike="noStrike" dirty="0">
                <a:solidFill>
                  <a:srgbClr val="000000"/>
                </a:solidFill>
                <a:effectLst/>
                <a:latin typeface="Calibri" panose="020F0502020204030204" pitchFamily="34" charset="0"/>
              </a:rPr>
              <a:t>We have developed and implemented processes which support effective two-way communication and engagement with parents/</a:t>
            </a:r>
            <a:r>
              <a:rPr lang="en-US" sz="1800" b="0" i="0" u="none" strike="noStrike" dirty="0" err="1">
                <a:solidFill>
                  <a:srgbClr val="000000"/>
                </a:solidFill>
                <a:effectLst/>
                <a:latin typeface="Calibri" panose="020F0502020204030204" pitchFamily="34" charset="0"/>
              </a:rPr>
              <a:t>carers</a:t>
            </a:r>
            <a:r>
              <a:rPr lang="en-US" sz="1800" b="0" i="0" u="none" strike="noStrike" dirty="0">
                <a:solidFill>
                  <a:srgbClr val="000000"/>
                </a:solidFill>
                <a:effectLst/>
                <a:latin typeface="Calibri" panose="020F0502020204030204" pitchFamily="34" charset="0"/>
              </a:rPr>
              <a:t>. When developing these processes, consideration has been given to using a wide variety of different communication means, e.g. face-to-face, </a:t>
            </a:r>
            <a:r>
              <a:rPr lang="en-US" sz="1800" b="0" i="0" u="none" strike="noStrike" dirty="0" smtClean="0">
                <a:solidFill>
                  <a:srgbClr val="000000"/>
                </a:solidFill>
                <a:effectLst/>
                <a:latin typeface="Calibri" panose="020F0502020204030204" pitchFamily="34" charset="0"/>
              </a:rPr>
              <a:t>Class Dojo, Seesaw and </a:t>
            </a:r>
            <a:r>
              <a:rPr lang="en-US" sz="1800" b="0" i="0" u="none" strike="noStrike" dirty="0">
                <a:solidFill>
                  <a:srgbClr val="000000"/>
                </a:solidFill>
                <a:effectLst/>
                <a:latin typeface="Calibri" panose="020F0502020204030204" pitchFamily="34" charset="0"/>
              </a:rPr>
              <a:t>email.</a:t>
            </a:r>
            <a:endParaRPr lang="en-US" dirty="0">
              <a:effectLst/>
            </a:endParaRPr>
          </a:p>
          <a:p>
            <a:pPr rtl="0">
              <a:spcBef>
                <a:spcPts val="0"/>
              </a:spcBef>
              <a:spcAft>
                <a:spcPts val="0"/>
              </a:spcAft>
            </a:pPr>
            <a:r>
              <a:rPr lang="en-US" dirty="0"/>
              <a:t/>
            </a:r>
            <a:br>
              <a:rPr lang="en-US" dirty="0"/>
            </a:br>
            <a:r>
              <a:rPr lang="en-US" sz="1800" b="0" i="0" u="none" strike="noStrike" dirty="0">
                <a:solidFill>
                  <a:srgbClr val="000000"/>
                </a:solidFill>
                <a:effectLst/>
                <a:latin typeface="Calibri" panose="020F0502020204030204" pitchFamily="34" charset="0"/>
              </a:rPr>
              <a:t>Information on any support, interventions or additional needs required for the learner’s development is shared with parents and </a:t>
            </a:r>
            <a:r>
              <a:rPr lang="en-US" sz="1800" b="0" i="0" u="none" strike="noStrike" dirty="0" err="1">
                <a:solidFill>
                  <a:srgbClr val="000000"/>
                </a:solidFill>
                <a:effectLst/>
                <a:latin typeface="Calibri" panose="020F0502020204030204" pitchFamily="34" charset="0"/>
              </a:rPr>
              <a:t>carers</a:t>
            </a:r>
            <a:r>
              <a:rPr lang="en-US" sz="1800" b="0" i="0" u="none" strike="noStrike" dirty="0">
                <a:solidFill>
                  <a:srgbClr val="000000"/>
                </a:solidFill>
                <a:effectLst/>
                <a:latin typeface="Calibri" panose="020F0502020204030204" pitchFamily="34" charset="0"/>
              </a:rPr>
              <a:t>.</a:t>
            </a:r>
            <a:endParaRPr lang="en-US" dirty="0">
              <a:effectLst/>
            </a:endParaRPr>
          </a:p>
          <a:p>
            <a:endParaRPr lang="en-GB" dirty="0"/>
          </a:p>
        </p:txBody>
      </p:sp>
    </p:spTree>
    <p:extLst>
      <p:ext uri="{BB962C8B-B14F-4D97-AF65-F5344CB8AC3E}">
        <p14:creationId xmlns:p14="http://schemas.microsoft.com/office/powerpoint/2010/main" val="597028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01600"/>
            <a:ext cx="11087100" cy="400110"/>
          </a:xfrm>
          <a:prstGeom prst="rect">
            <a:avLst/>
          </a:prstGeom>
          <a:noFill/>
        </p:spPr>
        <p:txBody>
          <a:bodyPr wrap="square" rtlCol="0">
            <a:spAutoFit/>
          </a:bodyPr>
          <a:lstStyle/>
          <a:p>
            <a:r>
              <a:rPr lang="en-GB" sz="2000" b="1" i="1" dirty="0" smtClean="0"/>
              <a:t>Progression</a:t>
            </a:r>
            <a:endParaRPr lang="en-GB" sz="2000" b="1" i="1" dirty="0"/>
          </a:p>
        </p:txBody>
      </p:sp>
      <p:graphicFrame>
        <p:nvGraphicFramePr>
          <p:cNvPr id="8" name="Diagram 7"/>
          <p:cNvGraphicFramePr/>
          <p:nvPr>
            <p:extLst>
              <p:ext uri="{D42A27DB-BD31-4B8C-83A1-F6EECF244321}">
                <p14:modId xmlns:p14="http://schemas.microsoft.com/office/powerpoint/2010/main" val="961308344"/>
              </p:ext>
            </p:extLst>
          </p:nvPr>
        </p:nvGraphicFramePr>
        <p:xfrm>
          <a:off x="8368678" y="1226916"/>
          <a:ext cx="3594722" cy="1244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28600" y="761985"/>
            <a:ext cx="11734800" cy="1200329"/>
          </a:xfrm>
          <a:prstGeom prst="rect">
            <a:avLst/>
          </a:prstGeom>
          <a:noFill/>
        </p:spPr>
        <p:txBody>
          <a:bodyPr wrap="square" rtlCol="0">
            <a:spAutoFit/>
          </a:bodyPr>
          <a:lstStyle/>
          <a:p>
            <a:r>
              <a:rPr lang="en-GB" dirty="0"/>
              <a:t>Our curriculum, supported with effective teaching and learning enables learners to make meaningful progress.  Progression in learning is a process of developing and improving skills and knowledge over time.  We use the Descriptions of Learning within each what matters statement to assess and plan for learners’ progress.  These are arranged in 5 progression steps.  These broadly correspond to expectations at ages 5, 8, 11, 14 and 16 years. </a:t>
            </a:r>
          </a:p>
        </p:txBody>
      </p:sp>
      <p:graphicFrame>
        <p:nvGraphicFramePr>
          <p:cNvPr id="11" name="Diagram 10"/>
          <p:cNvGraphicFramePr/>
          <p:nvPr>
            <p:extLst>
              <p:ext uri="{D42A27DB-BD31-4B8C-83A1-F6EECF244321}">
                <p14:modId xmlns:p14="http://schemas.microsoft.com/office/powerpoint/2010/main" val="3268309039"/>
              </p:ext>
            </p:extLst>
          </p:nvPr>
        </p:nvGraphicFramePr>
        <p:xfrm>
          <a:off x="8352329" y="3433898"/>
          <a:ext cx="3823322" cy="30162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Rectangle 11"/>
          <p:cNvSpPr/>
          <p:nvPr/>
        </p:nvSpPr>
        <p:spPr>
          <a:xfrm>
            <a:off x="2247900" y="436840"/>
            <a:ext cx="7086600" cy="369332"/>
          </a:xfrm>
          <a:prstGeom prst="rect">
            <a:avLst/>
          </a:prstGeom>
        </p:spPr>
        <p:txBody>
          <a:bodyPr wrap="square">
            <a:spAutoFit/>
          </a:bodyPr>
          <a:lstStyle/>
          <a:p>
            <a:r>
              <a:rPr lang="en-GB" b="1" i="1" dirty="0"/>
              <a:t>‘Supporting learners to make progress is our fundamental driver’  </a:t>
            </a:r>
          </a:p>
        </p:txBody>
      </p:sp>
      <p:sp>
        <p:nvSpPr>
          <p:cNvPr id="10" name="TextBox 9">
            <a:extLst>
              <a:ext uri="{FF2B5EF4-FFF2-40B4-BE49-F238E27FC236}">
                <a16:creationId xmlns:a16="http://schemas.microsoft.com/office/drawing/2014/main" id="{12001C99-43FE-40C3-9C42-7005C309B323}"/>
              </a:ext>
            </a:extLst>
          </p:cNvPr>
          <p:cNvSpPr txBox="1"/>
          <p:nvPr/>
        </p:nvSpPr>
        <p:spPr>
          <a:xfrm>
            <a:off x="8470474" y="2194825"/>
            <a:ext cx="3721526" cy="1200329"/>
          </a:xfrm>
          <a:prstGeom prst="rect">
            <a:avLst/>
          </a:prstGeom>
          <a:noFill/>
        </p:spPr>
        <p:txBody>
          <a:bodyPr wrap="square">
            <a:spAutoFit/>
          </a:bodyPr>
          <a:lstStyle/>
          <a:p>
            <a:r>
              <a:rPr lang="en-GB" sz="1800" dirty="0">
                <a:solidFill>
                  <a:schemeClr val="tx1"/>
                </a:solidFill>
              </a:rPr>
              <a:t>We also use the Principles of Progression underpin our planning for pupil progress over time in our planning for pupil progress over time</a:t>
            </a:r>
          </a:p>
        </p:txBody>
      </p:sp>
      <p:sp>
        <p:nvSpPr>
          <p:cNvPr id="3" name="TextBox 2"/>
          <p:cNvSpPr txBox="1"/>
          <p:nvPr/>
        </p:nvSpPr>
        <p:spPr>
          <a:xfrm>
            <a:off x="213260" y="2019260"/>
            <a:ext cx="5029200" cy="4524315"/>
          </a:xfrm>
          <a:prstGeom prst="rect">
            <a:avLst/>
          </a:prstGeom>
          <a:noFill/>
        </p:spPr>
        <p:txBody>
          <a:bodyPr wrap="square" rtlCol="0">
            <a:spAutoFit/>
          </a:bodyPr>
          <a:lstStyle/>
          <a:p>
            <a:r>
              <a:rPr lang="en-GB" dirty="0" smtClean="0"/>
              <a:t>Opportunities for ongoing reflection and assessment are sought throughout teaching and learning experiences.  The assessment process is continuous and pupil centred.  Each individual child is on their own unique journey.</a:t>
            </a:r>
          </a:p>
          <a:p>
            <a:endParaRPr lang="en-GB" dirty="0"/>
          </a:p>
          <a:p>
            <a:r>
              <a:rPr lang="en-GB" dirty="0" smtClean="0"/>
              <a:t>We realise the importance of instant feedback and use a range of ‘Assessment for Learning’ strategies to support pupil progress, rather than marking at the end of the lesson or school day.  We make use of verbal feedback, pit-stops, talking partners, WAGOLLs, working walls, Apple TV, peer and self assessment.  We make use of ‘listening to learners’ to ensure that they can talk about their work, can show understanding and are aware of next steps and targets for improvement.</a:t>
            </a:r>
            <a:endParaRPr lang="en-GB" dirty="0"/>
          </a:p>
        </p:txBody>
      </p:sp>
      <p:pic>
        <p:nvPicPr>
          <p:cNvPr id="5" name="Picture 4">
            <a:hlinkClick r:id="rId12" action="ppaction://hlinkfi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34789" y="2019260"/>
            <a:ext cx="3117539" cy="2086593"/>
          </a:xfrm>
          <a:prstGeom prst="rect">
            <a:avLst/>
          </a:prstGeom>
        </p:spPr>
      </p:pic>
      <p:sp>
        <p:nvSpPr>
          <p:cNvPr id="7" name="TextBox 6"/>
          <p:cNvSpPr txBox="1"/>
          <p:nvPr/>
        </p:nvSpPr>
        <p:spPr>
          <a:xfrm>
            <a:off x="2048719" y="6507047"/>
            <a:ext cx="8518967" cy="338554"/>
          </a:xfrm>
          <a:prstGeom prst="rect">
            <a:avLst/>
          </a:prstGeom>
          <a:noFill/>
        </p:spPr>
        <p:txBody>
          <a:bodyPr wrap="square" rtlCol="0">
            <a:spAutoFit/>
          </a:bodyPr>
          <a:lstStyle/>
          <a:p>
            <a:pPr algn="ctr"/>
            <a:r>
              <a:rPr lang="en-GB" sz="1600" b="1" i="1" dirty="0" smtClean="0">
                <a:solidFill>
                  <a:srgbClr val="0000FF"/>
                </a:solidFill>
              </a:rPr>
              <a:t>At Black Lane we aim for every child to success…’aiming high, achieving your best’!</a:t>
            </a:r>
            <a:endParaRPr lang="en-GB" sz="1600" b="1" i="1" dirty="0">
              <a:solidFill>
                <a:srgbClr val="0000FF"/>
              </a:solidFill>
            </a:endParaRPr>
          </a:p>
        </p:txBody>
      </p:sp>
      <p:sp>
        <p:nvSpPr>
          <p:cNvPr id="9" name="TextBox 8"/>
          <p:cNvSpPr txBox="1"/>
          <p:nvPr/>
        </p:nvSpPr>
        <p:spPr>
          <a:xfrm>
            <a:off x="5959736" y="4496696"/>
            <a:ext cx="1452283" cy="646331"/>
          </a:xfrm>
          <a:prstGeom prst="rect">
            <a:avLst/>
          </a:prstGeom>
          <a:noFill/>
        </p:spPr>
        <p:txBody>
          <a:bodyPr wrap="square" rtlCol="0">
            <a:spAutoFit/>
          </a:bodyPr>
          <a:lstStyle/>
          <a:p>
            <a:r>
              <a:rPr lang="en-GB" dirty="0" smtClean="0">
                <a:solidFill>
                  <a:srgbClr val="FF0000"/>
                </a:solidFill>
              </a:rPr>
              <a:t>Example of pupils work</a:t>
            </a:r>
            <a:endParaRPr lang="en-GB" dirty="0">
              <a:solidFill>
                <a:srgbClr val="FF0000"/>
              </a:solidFill>
            </a:endParaRPr>
          </a:p>
        </p:txBody>
      </p:sp>
      <p:pic>
        <p:nvPicPr>
          <p:cNvPr id="2" name="Picture 1">
            <a:hlinkClick r:id="rId14" action="ppaction://hlinkfile"/>
          </p:cNvPr>
          <p:cNvPicPr>
            <a:picLocks noChangeAspect="1"/>
          </p:cNvPicPr>
          <p:nvPr/>
        </p:nvPicPr>
        <p:blipFill rotWithShape="1">
          <a:blip r:embed="rId15"/>
          <a:srcRect l="14375" t="15185" r="56667" b="14074"/>
          <a:stretch/>
        </p:blipFill>
        <p:spPr>
          <a:xfrm>
            <a:off x="5303887" y="4105853"/>
            <a:ext cx="3048441" cy="2213954"/>
          </a:xfrm>
          <a:prstGeom prst="rect">
            <a:avLst/>
          </a:prstGeom>
        </p:spPr>
      </p:pic>
    </p:spTree>
    <p:extLst>
      <p:ext uri="{BB962C8B-B14F-4D97-AF65-F5344CB8AC3E}">
        <p14:creationId xmlns:p14="http://schemas.microsoft.com/office/powerpoint/2010/main" val="4281542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20C605-B388-4330-A537-ABEEEED2B99F}"/>
              </a:ext>
            </a:extLst>
          </p:cNvPr>
          <p:cNvGraphicFramePr>
            <a:graphicFrameLocks noGrp="1"/>
          </p:cNvGraphicFramePr>
          <p:nvPr>
            <p:extLst>
              <p:ext uri="{D42A27DB-BD31-4B8C-83A1-F6EECF244321}">
                <p14:modId xmlns:p14="http://schemas.microsoft.com/office/powerpoint/2010/main" val="3315145970"/>
              </p:ext>
            </p:extLst>
          </p:nvPr>
        </p:nvGraphicFramePr>
        <p:xfrm>
          <a:off x="184879" y="764775"/>
          <a:ext cx="11837232" cy="6009509"/>
        </p:xfrm>
        <a:graphic>
          <a:graphicData uri="http://schemas.openxmlformats.org/drawingml/2006/table">
            <a:tbl>
              <a:tblPr firstRow="1" firstCol="1" bandRow="1">
                <a:tableStyleId>{FABFCF23-3B69-468F-B69F-88F6DE6A72F2}</a:tableStyleId>
              </a:tblPr>
              <a:tblGrid>
                <a:gridCol w="3516645">
                  <a:extLst>
                    <a:ext uri="{9D8B030D-6E8A-4147-A177-3AD203B41FA5}">
                      <a16:colId xmlns:a16="http://schemas.microsoft.com/office/drawing/2014/main" val="877130437"/>
                    </a:ext>
                  </a:extLst>
                </a:gridCol>
                <a:gridCol w="3196052">
                  <a:extLst>
                    <a:ext uri="{9D8B030D-6E8A-4147-A177-3AD203B41FA5}">
                      <a16:colId xmlns:a16="http://schemas.microsoft.com/office/drawing/2014/main" val="3892332527"/>
                    </a:ext>
                  </a:extLst>
                </a:gridCol>
                <a:gridCol w="3181256">
                  <a:extLst>
                    <a:ext uri="{9D8B030D-6E8A-4147-A177-3AD203B41FA5}">
                      <a16:colId xmlns:a16="http://schemas.microsoft.com/office/drawing/2014/main" val="4282172250"/>
                    </a:ext>
                  </a:extLst>
                </a:gridCol>
                <a:gridCol w="1943279">
                  <a:extLst>
                    <a:ext uri="{9D8B030D-6E8A-4147-A177-3AD203B41FA5}">
                      <a16:colId xmlns:a16="http://schemas.microsoft.com/office/drawing/2014/main" val="603736278"/>
                    </a:ext>
                  </a:extLst>
                </a:gridCol>
              </a:tblGrid>
              <a:tr h="639909">
                <a:tc>
                  <a:txBody>
                    <a:bodyPr/>
                    <a:lstStyle/>
                    <a:p>
                      <a:pPr algn="ctr">
                        <a:lnSpc>
                          <a:spcPct val="107000"/>
                        </a:lnSpc>
                        <a:spcAft>
                          <a:spcPts val="0"/>
                        </a:spcAft>
                      </a:pPr>
                      <a:r>
                        <a:rPr lang="cy-GB" sz="1800" b="1" dirty="0" err="1">
                          <a:solidFill>
                            <a:schemeClr val="bg1"/>
                          </a:solidFill>
                          <a:effectLst/>
                        </a:rPr>
                        <a:t>Formative</a:t>
                      </a:r>
                      <a:r>
                        <a:rPr lang="cy-GB" sz="1800" b="1" dirty="0">
                          <a:solidFill>
                            <a:schemeClr val="bg1"/>
                          </a:solidFill>
                          <a:effectLst/>
                        </a:rPr>
                        <a:t> </a:t>
                      </a:r>
                      <a:r>
                        <a:rPr lang="cy-GB" sz="1800" b="1" dirty="0" err="1">
                          <a:solidFill>
                            <a:schemeClr val="bg1"/>
                          </a:solidFill>
                          <a:effectLst/>
                        </a:rPr>
                        <a:t>Assessment</a:t>
                      </a:r>
                      <a:r>
                        <a:rPr lang="cy-GB" sz="1800" b="1" dirty="0">
                          <a:solidFill>
                            <a:schemeClr val="bg1"/>
                          </a:solidFill>
                          <a:effectLst/>
                        </a:rPr>
                        <a:t> </a:t>
                      </a:r>
                      <a:r>
                        <a:rPr lang="cy-GB" sz="1800" b="1" dirty="0" err="1">
                          <a:solidFill>
                            <a:schemeClr val="bg1"/>
                          </a:solidFill>
                          <a:effectLst/>
                        </a:rPr>
                        <a:t>Strategy</a:t>
                      </a:r>
                      <a:r>
                        <a:rPr lang="cy-GB" sz="1800" b="1" dirty="0">
                          <a:solidFill>
                            <a:schemeClr val="bg1"/>
                          </a:solidFill>
                          <a:effectLst/>
                        </a:rPr>
                        <a:t> </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gn="ctr">
                        <a:lnSpc>
                          <a:spcPct val="107000"/>
                        </a:lnSpc>
                        <a:spcAft>
                          <a:spcPts val="0"/>
                        </a:spcAft>
                      </a:pPr>
                      <a:r>
                        <a:rPr lang="cy-GB" sz="1800" b="1" dirty="0" err="1">
                          <a:solidFill>
                            <a:schemeClr val="bg1"/>
                          </a:solidFill>
                          <a:effectLst/>
                        </a:rPr>
                        <a:t>Four</a:t>
                      </a:r>
                      <a:r>
                        <a:rPr lang="cy-GB" sz="1800" b="1" dirty="0">
                          <a:solidFill>
                            <a:schemeClr val="bg1"/>
                          </a:solidFill>
                          <a:effectLst/>
                        </a:rPr>
                        <a:t> </a:t>
                      </a:r>
                      <a:r>
                        <a:rPr lang="cy-GB" sz="1800" b="1" dirty="0" err="1">
                          <a:solidFill>
                            <a:schemeClr val="bg1"/>
                          </a:solidFill>
                          <a:effectLst/>
                        </a:rPr>
                        <a:t>Purposes</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gn="ctr">
                        <a:lnSpc>
                          <a:spcPct val="107000"/>
                        </a:lnSpc>
                        <a:spcAft>
                          <a:spcPts val="0"/>
                        </a:spcAft>
                      </a:pPr>
                      <a:r>
                        <a:rPr lang="cy-GB" sz="1800" b="1" dirty="0" err="1">
                          <a:solidFill>
                            <a:schemeClr val="bg1"/>
                          </a:solidFill>
                          <a:effectLst/>
                        </a:rPr>
                        <a:t>Integral</a:t>
                      </a:r>
                      <a:r>
                        <a:rPr lang="cy-GB" sz="1800" b="1" dirty="0">
                          <a:solidFill>
                            <a:schemeClr val="bg1"/>
                          </a:solidFill>
                          <a:effectLst/>
                        </a:rPr>
                        <a:t>  </a:t>
                      </a:r>
                      <a:r>
                        <a:rPr lang="cy-GB" sz="1800" b="1" dirty="0" err="1">
                          <a:solidFill>
                            <a:schemeClr val="bg1"/>
                          </a:solidFill>
                          <a:effectLst/>
                        </a:rPr>
                        <a:t>skills</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gn="ctr">
                        <a:lnSpc>
                          <a:spcPct val="107000"/>
                        </a:lnSpc>
                        <a:spcAft>
                          <a:spcPts val="0"/>
                        </a:spcAft>
                      </a:pPr>
                      <a:r>
                        <a:rPr lang="cy-GB" sz="1800" b="1" dirty="0">
                          <a:solidFill>
                            <a:schemeClr val="bg1"/>
                          </a:solidFill>
                          <a:effectLst/>
                        </a:rPr>
                        <a:t>12 </a:t>
                      </a:r>
                      <a:r>
                        <a:rPr lang="cy-GB" sz="1800" b="1" dirty="0" err="1">
                          <a:solidFill>
                            <a:schemeClr val="bg1"/>
                          </a:solidFill>
                          <a:effectLst/>
                        </a:rPr>
                        <a:t>Pedagogical</a:t>
                      </a:r>
                      <a:r>
                        <a:rPr lang="cy-GB" sz="1800" b="1" dirty="0">
                          <a:solidFill>
                            <a:schemeClr val="bg1"/>
                          </a:solidFill>
                          <a:effectLst/>
                        </a:rPr>
                        <a:t> </a:t>
                      </a:r>
                      <a:r>
                        <a:rPr lang="cy-GB" sz="1800" b="1" dirty="0" err="1">
                          <a:solidFill>
                            <a:schemeClr val="bg1"/>
                          </a:solidFill>
                          <a:effectLst/>
                        </a:rPr>
                        <a:t>Principles</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extLst>
                  <a:ext uri="{0D108BD9-81ED-4DB2-BD59-A6C34878D82A}">
                    <a16:rowId xmlns:a16="http://schemas.microsoft.com/office/drawing/2014/main" val="387432661"/>
                  </a:ext>
                </a:extLst>
              </a:tr>
              <a:tr h="904463">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Learning</a:t>
                      </a:r>
                      <a:r>
                        <a:rPr lang="cy-GB" sz="1300" dirty="0">
                          <a:solidFill>
                            <a:srgbClr val="000066"/>
                          </a:solidFill>
                          <a:effectLst/>
                        </a:rPr>
                        <a:t>  </a:t>
                      </a:r>
                      <a:r>
                        <a:rPr lang="cy-GB" sz="1300" dirty="0" err="1">
                          <a:solidFill>
                            <a:srgbClr val="000066"/>
                          </a:solidFill>
                          <a:effectLst/>
                        </a:rPr>
                        <a:t>climate</a:t>
                      </a:r>
                      <a:r>
                        <a:rPr lang="cy-GB" sz="1300" dirty="0">
                          <a:solidFill>
                            <a:srgbClr val="000066"/>
                          </a:solidFill>
                          <a:effectLst/>
                        </a:rPr>
                        <a:t> and </a:t>
                      </a:r>
                      <a:r>
                        <a:rPr lang="cy-GB" sz="1300" dirty="0" err="1">
                          <a:solidFill>
                            <a:srgbClr val="000066"/>
                          </a:solidFill>
                          <a:effectLst/>
                        </a:rPr>
                        <a:t>culture</a:t>
                      </a:r>
                      <a:r>
                        <a:rPr lang="cy-GB" sz="1300" dirty="0">
                          <a:solidFill>
                            <a:srgbClr val="000066"/>
                          </a:solidFill>
                          <a:effectLst/>
                        </a:rPr>
                        <a:t>,</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Growth</a:t>
                      </a:r>
                      <a:r>
                        <a:rPr lang="cy-GB" sz="1300" dirty="0">
                          <a:solidFill>
                            <a:srgbClr val="000066"/>
                          </a:solidFill>
                          <a:effectLst/>
                        </a:rPr>
                        <a:t> </a:t>
                      </a:r>
                      <a:r>
                        <a:rPr lang="cy-GB" sz="1300" dirty="0" err="1">
                          <a:solidFill>
                            <a:srgbClr val="000066"/>
                          </a:solidFill>
                          <a:effectLst/>
                        </a:rPr>
                        <a:t>Mindset</a:t>
                      </a:r>
                      <a:r>
                        <a:rPr lang="cy-GB" sz="1300" dirty="0">
                          <a:solidFill>
                            <a:srgbClr val="000066"/>
                          </a:solidFill>
                          <a:effectLst/>
                        </a:rPr>
                        <a:t>, </a:t>
                      </a:r>
                      <a:r>
                        <a:rPr lang="cy-GB" sz="1300" dirty="0" err="1">
                          <a:solidFill>
                            <a:srgbClr val="000066"/>
                          </a:solidFill>
                          <a:effectLst/>
                        </a:rPr>
                        <a:t>Learning</a:t>
                      </a:r>
                      <a:r>
                        <a:rPr lang="cy-GB" sz="1300" dirty="0">
                          <a:solidFill>
                            <a:srgbClr val="000066"/>
                          </a:solidFill>
                          <a:effectLst/>
                        </a:rPr>
                        <a:t> </a:t>
                      </a:r>
                      <a:r>
                        <a:rPr lang="cy-GB" sz="1300" dirty="0" err="1">
                          <a:solidFill>
                            <a:srgbClr val="000066"/>
                          </a:solidFill>
                          <a:effectLst/>
                        </a:rPr>
                        <a:t>powers</a:t>
                      </a:r>
                      <a:r>
                        <a:rPr lang="cy-GB" sz="1300" dirty="0">
                          <a:solidFill>
                            <a:srgbClr val="000066"/>
                          </a:solidFill>
                          <a:effectLst/>
                        </a:rPr>
                        <a:t>, </a:t>
                      </a:r>
                      <a:r>
                        <a:rPr lang="cy-GB" sz="1300" dirty="0" err="1">
                          <a:solidFill>
                            <a:srgbClr val="000066"/>
                          </a:solidFill>
                          <a:effectLst/>
                        </a:rPr>
                        <a:t>Learning</a:t>
                      </a:r>
                      <a:r>
                        <a:rPr lang="cy-GB" sz="1300" dirty="0">
                          <a:solidFill>
                            <a:srgbClr val="000066"/>
                          </a:solidFill>
                          <a:effectLst/>
                        </a:rPr>
                        <a:t> </a:t>
                      </a:r>
                      <a:r>
                        <a:rPr lang="cy-GB" sz="1300" dirty="0" err="1">
                          <a:solidFill>
                            <a:srgbClr val="000066"/>
                          </a:solidFill>
                          <a:effectLst/>
                        </a:rPr>
                        <a:t>zones</a:t>
                      </a:r>
                      <a:r>
                        <a:rPr lang="cy-GB" sz="1300" dirty="0">
                          <a:solidFill>
                            <a:srgbClr val="000066"/>
                          </a:solidFill>
                          <a:effectLst/>
                        </a:rPr>
                        <a:t> </a:t>
                      </a:r>
                      <a:r>
                        <a:rPr lang="cy-GB" sz="1300" dirty="0" err="1">
                          <a:solidFill>
                            <a:srgbClr val="000066"/>
                          </a:solidFill>
                          <a:effectLst/>
                        </a:rPr>
                        <a:t>celebrate</a:t>
                      </a:r>
                      <a:r>
                        <a:rPr lang="cy-GB" sz="1300" dirty="0">
                          <a:solidFill>
                            <a:srgbClr val="000066"/>
                          </a:solidFill>
                          <a:effectLst/>
                        </a:rPr>
                        <a:t> </a:t>
                      </a:r>
                      <a:r>
                        <a:rPr lang="cy-GB" sz="1300" dirty="0" err="1">
                          <a:solidFill>
                            <a:srgbClr val="000066"/>
                          </a:solidFill>
                          <a:effectLst/>
                        </a:rPr>
                        <a:t>mistakes</a:t>
                      </a:r>
                      <a:r>
                        <a:rPr lang="cy-GB" sz="1300" dirty="0">
                          <a:solidFill>
                            <a:srgbClr val="000066"/>
                          </a:solidFill>
                          <a:effectLst/>
                        </a:rPr>
                        <a:t>, </a:t>
                      </a:r>
                      <a:r>
                        <a:rPr lang="cy-GB" sz="1300" dirty="0" err="1">
                          <a:solidFill>
                            <a:srgbClr val="000066"/>
                          </a:solidFill>
                          <a:effectLst/>
                        </a:rPr>
                        <a:t>embrace</a:t>
                      </a:r>
                      <a:r>
                        <a:rPr lang="cy-GB" sz="1300" dirty="0">
                          <a:solidFill>
                            <a:srgbClr val="000066"/>
                          </a:solidFill>
                          <a:effectLst/>
                        </a:rPr>
                        <a:t> </a:t>
                      </a:r>
                      <a:r>
                        <a:rPr lang="cy-GB" sz="1300" dirty="0" err="1">
                          <a:solidFill>
                            <a:srgbClr val="000066"/>
                          </a:solidFill>
                          <a:effectLst/>
                        </a:rPr>
                        <a:t>challenge</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Ambitious</a:t>
                      </a:r>
                      <a:r>
                        <a:rPr lang="cy-GB" sz="1300" dirty="0">
                          <a:solidFill>
                            <a:srgbClr val="000066"/>
                          </a:solidFill>
                          <a:effectLst/>
                        </a:rPr>
                        <a:t>, </a:t>
                      </a:r>
                      <a:r>
                        <a:rPr lang="cy-GB" sz="1300" dirty="0" err="1">
                          <a:solidFill>
                            <a:srgbClr val="000066"/>
                          </a:solidFill>
                          <a:effectLst/>
                        </a:rPr>
                        <a:t>capable</a:t>
                      </a:r>
                      <a:r>
                        <a:rPr lang="cy-GB" sz="1300" dirty="0">
                          <a:solidFill>
                            <a:srgbClr val="000066"/>
                          </a:solidFill>
                          <a:effectLst/>
                        </a:rPr>
                        <a:t> </a:t>
                      </a:r>
                      <a:r>
                        <a:rPr lang="cy-GB" sz="1300" dirty="0" err="1">
                          <a:solidFill>
                            <a:srgbClr val="000066"/>
                          </a:solidFill>
                          <a:effectLst/>
                        </a:rPr>
                        <a:t>learners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Healthy</a:t>
                      </a:r>
                      <a:r>
                        <a:rPr lang="cy-GB" sz="1300" dirty="0">
                          <a:solidFill>
                            <a:srgbClr val="000066"/>
                          </a:solidFill>
                          <a:effectLst/>
                        </a:rPr>
                        <a:t>, </a:t>
                      </a:r>
                      <a:r>
                        <a:rPr lang="cy-GB" sz="1300" dirty="0" err="1">
                          <a:solidFill>
                            <a:srgbClr val="000066"/>
                          </a:solidFill>
                          <a:effectLst/>
                        </a:rPr>
                        <a:t>confident</a:t>
                      </a:r>
                      <a:r>
                        <a:rPr lang="cy-GB" sz="1300" dirty="0">
                          <a:solidFill>
                            <a:srgbClr val="000066"/>
                          </a:solidFill>
                          <a:effectLst/>
                        </a:rPr>
                        <a:t> </a:t>
                      </a:r>
                      <a:r>
                        <a:rPr lang="cy-GB" sz="1300" dirty="0" err="1">
                          <a:solidFill>
                            <a:srgbClr val="000066"/>
                          </a:solidFill>
                          <a:effectLst/>
                        </a:rPr>
                        <a:t>individuals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Enterprising</a:t>
                      </a:r>
                      <a:r>
                        <a:rPr lang="cy-GB" sz="1300" dirty="0">
                          <a:solidFill>
                            <a:srgbClr val="000066"/>
                          </a:solidFill>
                          <a:effectLst/>
                        </a:rPr>
                        <a:t>, </a:t>
                      </a:r>
                      <a:r>
                        <a:rPr lang="cy-GB" sz="1300" dirty="0" err="1">
                          <a:solidFill>
                            <a:srgbClr val="000066"/>
                          </a:solidFill>
                          <a:effectLst/>
                        </a:rPr>
                        <a:t>creative</a:t>
                      </a:r>
                      <a:r>
                        <a:rPr lang="cy-GB" sz="1300" dirty="0">
                          <a:solidFill>
                            <a:srgbClr val="000066"/>
                          </a:solidFill>
                          <a:effectLst/>
                        </a:rPr>
                        <a:t> </a:t>
                      </a:r>
                      <a:r>
                        <a:rPr lang="cy-GB" sz="1300" dirty="0" err="1">
                          <a:solidFill>
                            <a:srgbClr val="000066"/>
                          </a:solidFill>
                          <a:effectLst/>
                        </a:rPr>
                        <a:t>contributors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a:solidFill>
                            <a:srgbClr val="000066"/>
                          </a:solidFill>
                          <a:effectLst/>
                        </a:rPr>
                        <a:t> </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Creativity</a:t>
                      </a:r>
                      <a:r>
                        <a:rPr lang="cy-GB" sz="1300" dirty="0">
                          <a:solidFill>
                            <a:srgbClr val="000066"/>
                          </a:solidFill>
                          <a:effectLst/>
                        </a:rPr>
                        <a:t> and </a:t>
                      </a:r>
                      <a:r>
                        <a:rPr lang="cy-GB" sz="1300" dirty="0" err="1">
                          <a:solidFill>
                            <a:srgbClr val="000066"/>
                          </a:solidFill>
                          <a:effectLst/>
                        </a:rPr>
                        <a:t>innovation</a:t>
                      </a:r>
                      <a:r>
                        <a:rPr lang="cy-GB" sz="1300" dirty="0">
                          <a:solidFill>
                            <a:srgbClr val="000066"/>
                          </a:solidFill>
                          <a:effectLst/>
                        </a:rPr>
                        <a:t> </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Personal</a:t>
                      </a:r>
                      <a:r>
                        <a:rPr lang="cy-GB" sz="1300" dirty="0">
                          <a:solidFill>
                            <a:srgbClr val="000066"/>
                          </a:solidFill>
                          <a:effectLst/>
                        </a:rPr>
                        <a:t> </a:t>
                      </a:r>
                      <a:r>
                        <a:rPr lang="cy-GB" sz="1300" dirty="0" err="1">
                          <a:solidFill>
                            <a:srgbClr val="000066"/>
                          </a:solidFill>
                          <a:effectLst/>
                        </a:rPr>
                        <a:t>Effectiveness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Planning</a:t>
                      </a:r>
                      <a:r>
                        <a:rPr lang="cy-GB" sz="1300" dirty="0">
                          <a:solidFill>
                            <a:srgbClr val="000066"/>
                          </a:solidFill>
                          <a:effectLst/>
                        </a:rPr>
                        <a:t> and </a:t>
                      </a:r>
                      <a:r>
                        <a:rPr lang="cy-GB" sz="1300" dirty="0" err="1">
                          <a:solidFill>
                            <a:srgbClr val="000066"/>
                          </a:solidFill>
                          <a:effectLst/>
                        </a:rPr>
                        <a:t>organising</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Critical</a:t>
                      </a:r>
                      <a:r>
                        <a:rPr lang="cy-GB" sz="1300" dirty="0">
                          <a:solidFill>
                            <a:srgbClr val="000066"/>
                          </a:solidFill>
                          <a:effectLst/>
                        </a:rPr>
                        <a:t> </a:t>
                      </a:r>
                      <a:r>
                        <a:rPr lang="cy-GB" sz="1300" dirty="0" err="1">
                          <a:solidFill>
                            <a:srgbClr val="000066"/>
                          </a:solidFill>
                          <a:effectLst/>
                        </a:rPr>
                        <a:t>thinking</a:t>
                      </a:r>
                      <a:r>
                        <a:rPr lang="cy-GB" sz="1300" dirty="0">
                          <a:solidFill>
                            <a:srgbClr val="000066"/>
                          </a:solidFill>
                          <a:effectLst/>
                        </a:rPr>
                        <a:t> and problem </a:t>
                      </a:r>
                      <a:r>
                        <a:rPr lang="cy-GB" sz="1300" dirty="0" err="1">
                          <a:solidFill>
                            <a:srgbClr val="000066"/>
                          </a:solidFill>
                          <a:effectLst/>
                        </a:rPr>
                        <a:t>solving</a:t>
                      </a:r>
                      <a:r>
                        <a:rPr lang="cy-GB" sz="1300" dirty="0">
                          <a:solidFill>
                            <a:srgbClr val="000066"/>
                          </a:solidFill>
                          <a:effectLst/>
                        </a:rPr>
                        <a:t> </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nSpc>
                          <a:spcPct val="107000"/>
                        </a:lnSpc>
                        <a:spcAft>
                          <a:spcPts val="0"/>
                        </a:spcAft>
                      </a:pPr>
                      <a:r>
                        <a:rPr lang="cy-GB" sz="1300" dirty="0">
                          <a:solidFill>
                            <a:srgbClr val="000066"/>
                          </a:solidFill>
                          <a:effectLst/>
                        </a:rPr>
                        <a:t>1,2,3 7, 10,11, 12</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extLst>
                  <a:ext uri="{0D108BD9-81ED-4DB2-BD59-A6C34878D82A}">
                    <a16:rowId xmlns:a16="http://schemas.microsoft.com/office/drawing/2014/main" val="688680423"/>
                  </a:ext>
                </a:extLst>
              </a:tr>
              <a:tr h="904463">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Involvement</a:t>
                      </a:r>
                      <a:r>
                        <a:rPr lang="cy-GB" sz="1300" dirty="0">
                          <a:solidFill>
                            <a:srgbClr val="000066"/>
                          </a:solidFill>
                          <a:effectLst/>
                        </a:rPr>
                        <a:t> of </a:t>
                      </a:r>
                      <a:r>
                        <a:rPr lang="cy-GB" sz="1300" dirty="0" err="1">
                          <a:solidFill>
                            <a:srgbClr val="000066"/>
                          </a:solidFill>
                          <a:effectLst/>
                        </a:rPr>
                        <a:t>learners</a:t>
                      </a:r>
                      <a:r>
                        <a:rPr lang="cy-GB" sz="1300" dirty="0">
                          <a:solidFill>
                            <a:srgbClr val="000066"/>
                          </a:solidFill>
                          <a:effectLst/>
                        </a:rPr>
                        <a:t> in the </a:t>
                      </a:r>
                      <a:r>
                        <a:rPr lang="cy-GB" sz="1300" dirty="0" err="1">
                          <a:solidFill>
                            <a:srgbClr val="000066"/>
                          </a:solidFill>
                          <a:effectLst/>
                        </a:rPr>
                        <a:t>planning</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Ambitious</a:t>
                      </a:r>
                      <a:r>
                        <a:rPr lang="cy-GB" sz="1300" dirty="0">
                          <a:solidFill>
                            <a:srgbClr val="000066"/>
                          </a:solidFill>
                          <a:effectLst/>
                        </a:rPr>
                        <a:t>, </a:t>
                      </a:r>
                      <a:r>
                        <a:rPr lang="cy-GB" sz="1300" dirty="0" err="1">
                          <a:solidFill>
                            <a:srgbClr val="000066"/>
                          </a:solidFill>
                          <a:effectLst/>
                        </a:rPr>
                        <a:t>capable</a:t>
                      </a:r>
                      <a:r>
                        <a:rPr lang="cy-GB" sz="1300" dirty="0">
                          <a:solidFill>
                            <a:srgbClr val="000066"/>
                          </a:solidFill>
                          <a:effectLst/>
                        </a:rPr>
                        <a:t> </a:t>
                      </a:r>
                      <a:r>
                        <a:rPr lang="cy-GB" sz="1300" dirty="0" err="1">
                          <a:solidFill>
                            <a:srgbClr val="000066"/>
                          </a:solidFill>
                          <a:effectLst/>
                        </a:rPr>
                        <a:t>learners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Individuals</a:t>
                      </a:r>
                      <a:r>
                        <a:rPr lang="cy-GB" sz="1300" dirty="0">
                          <a:solidFill>
                            <a:srgbClr val="000066"/>
                          </a:solidFill>
                          <a:effectLst/>
                        </a:rPr>
                        <a:t> </a:t>
                      </a:r>
                      <a:r>
                        <a:rPr lang="cy-GB" sz="1300" dirty="0" err="1">
                          <a:solidFill>
                            <a:srgbClr val="000066"/>
                          </a:solidFill>
                          <a:effectLst/>
                        </a:rPr>
                        <a:t>healthy</a:t>
                      </a:r>
                      <a:r>
                        <a:rPr lang="cy-GB" sz="1300" dirty="0">
                          <a:solidFill>
                            <a:srgbClr val="000066"/>
                          </a:solidFill>
                          <a:effectLst/>
                        </a:rPr>
                        <a:t>, </a:t>
                      </a:r>
                      <a:r>
                        <a:rPr lang="cy-GB" sz="1300" dirty="0" err="1">
                          <a:solidFill>
                            <a:srgbClr val="000066"/>
                          </a:solidFill>
                          <a:effectLst/>
                        </a:rPr>
                        <a:t>confident</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Contributors</a:t>
                      </a:r>
                      <a:r>
                        <a:rPr lang="cy-GB" sz="1300" dirty="0">
                          <a:solidFill>
                            <a:srgbClr val="000066"/>
                          </a:solidFill>
                          <a:effectLst/>
                        </a:rPr>
                        <a:t> </a:t>
                      </a:r>
                      <a:r>
                        <a:rPr lang="cy-GB" sz="1300" dirty="0" err="1">
                          <a:solidFill>
                            <a:srgbClr val="000066"/>
                          </a:solidFill>
                          <a:effectLst/>
                        </a:rPr>
                        <a:t>enterprising</a:t>
                      </a:r>
                      <a:r>
                        <a:rPr lang="cy-GB" sz="1300" dirty="0">
                          <a:solidFill>
                            <a:srgbClr val="000066"/>
                          </a:solidFill>
                          <a:effectLst/>
                        </a:rPr>
                        <a:t>, </a:t>
                      </a:r>
                      <a:r>
                        <a:rPr lang="cy-GB" sz="1300" dirty="0" err="1">
                          <a:solidFill>
                            <a:srgbClr val="000066"/>
                          </a:solidFill>
                          <a:effectLst/>
                        </a:rPr>
                        <a:t>creative</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creativity</a:t>
                      </a:r>
                      <a:r>
                        <a:rPr lang="cy-GB" sz="1300" dirty="0">
                          <a:solidFill>
                            <a:srgbClr val="000066"/>
                          </a:solidFill>
                          <a:effectLst/>
                        </a:rPr>
                        <a:t> and </a:t>
                      </a:r>
                      <a:r>
                        <a:rPr lang="cy-GB" sz="1300" dirty="0" err="1">
                          <a:solidFill>
                            <a:srgbClr val="000066"/>
                          </a:solidFill>
                          <a:effectLst/>
                        </a:rPr>
                        <a:t>innovation</a:t>
                      </a:r>
                      <a:r>
                        <a:rPr lang="cy-GB" sz="1300" dirty="0">
                          <a:solidFill>
                            <a:srgbClr val="000066"/>
                          </a:solidFill>
                          <a:effectLst/>
                        </a:rPr>
                        <a:t> </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Personal</a:t>
                      </a:r>
                      <a:r>
                        <a:rPr lang="cy-GB" sz="1300" dirty="0">
                          <a:solidFill>
                            <a:srgbClr val="000066"/>
                          </a:solidFill>
                          <a:effectLst/>
                        </a:rPr>
                        <a:t> </a:t>
                      </a:r>
                      <a:r>
                        <a:rPr lang="cy-GB" sz="1300" dirty="0" err="1">
                          <a:solidFill>
                            <a:srgbClr val="000066"/>
                          </a:solidFill>
                          <a:effectLst/>
                        </a:rPr>
                        <a:t>Effectiveness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Planning</a:t>
                      </a:r>
                      <a:r>
                        <a:rPr lang="cy-GB" sz="1300" dirty="0">
                          <a:solidFill>
                            <a:srgbClr val="000066"/>
                          </a:solidFill>
                          <a:effectLst/>
                        </a:rPr>
                        <a:t> and </a:t>
                      </a:r>
                      <a:r>
                        <a:rPr lang="cy-GB" sz="1300" dirty="0" err="1">
                          <a:solidFill>
                            <a:srgbClr val="000066"/>
                          </a:solidFill>
                          <a:effectLst/>
                        </a:rPr>
                        <a:t>Organise</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Critical</a:t>
                      </a:r>
                      <a:r>
                        <a:rPr lang="cy-GB" sz="1300" dirty="0">
                          <a:solidFill>
                            <a:srgbClr val="000066"/>
                          </a:solidFill>
                          <a:effectLst/>
                        </a:rPr>
                        <a:t> </a:t>
                      </a:r>
                      <a:r>
                        <a:rPr lang="cy-GB" sz="1300" dirty="0" err="1">
                          <a:solidFill>
                            <a:srgbClr val="000066"/>
                          </a:solidFill>
                          <a:effectLst/>
                        </a:rPr>
                        <a:t>thinking</a:t>
                      </a:r>
                      <a:r>
                        <a:rPr lang="cy-GB" sz="1300" dirty="0">
                          <a:solidFill>
                            <a:srgbClr val="000066"/>
                          </a:solidFill>
                          <a:effectLst/>
                        </a:rPr>
                        <a:t> and problem </a:t>
                      </a:r>
                      <a:r>
                        <a:rPr lang="cy-GB" sz="1300" dirty="0" err="1">
                          <a:solidFill>
                            <a:srgbClr val="000066"/>
                          </a:solidFill>
                          <a:effectLst/>
                        </a:rPr>
                        <a:t>solving</a:t>
                      </a:r>
                      <a:r>
                        <a:rPr lang="cy-GB" sz="1300" dirty="0">
                          <a:solidFill>
                            <a:srgbClr val="000066"/>
                          </a:solidFill>
                          <a:effectLst/>
                        </a:rPr>
                        <a:t> </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nSpc>
                          <a:spcPct val="107000"/>
                        </a:lnSpc>
                        <a:spcAft>
                          <a:spcPts val="0"/>
                        </a:spcAft>
                      </a:pPr>
                      <a:r>
                        <a:rPr lang="cy-GB" sz="1300" dirty="0">
                          <a:solidFill>
                            <a:srgbClr val="000066"/>
                          </a:solidFill>
                          <a:effectLst/>
                        </a:rPr>
                        <a:t>1,2,3 7, 10,11, 12</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extLst>
                  <a:ext uri="{0D108BD9-81ED-4DB2-BD59-A6C34878D82A}">
                    <a16:rowId xmlns:a16="http://schemas.microsoft.com/office/drawing/2014/main" val="1601751722"/>
                  </a:ext>
                </a:extLst>
              </a:tr>
              <a:tr h="904463">
                <a:tc>
                  <a:txBody>
                    <a:bodyPr/>
                    <a:lstStyle/>
                    <a:p>
                      <a:pPr marL="285750" indent="-285750">
                        <a:lnSpc>
                          <a:spcPct val="107000"/>
                        </a:lnSpc>
                        <a:spcAft>
                          <a:spcPts val="0"/>
                        </a:spcAft>
                        <a:buFont typeface="Arial" panose="020B0604020202020204" pitchFamily="34" charset="0"/>
                        <a:buChar char="•"/>
                      </a:pPr>
                      <a:r>
                        <a:rPr lang="cy-GB" sz="1300" dirty="0">
                          <a:solidFill>
                            <a:srgbClr val="000066"/>
                          </a:solidFill>
                          <a:effectLst/>
                        </a:rPr>
                        <a:t>Talk partners</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Ambitious</a:t>
                      </a:r>
                      <a:r>
                        <a:rPr lang="cy-GB" sz="1300" dirty="0">
                          <a:solidFill>
                            <a:srgbClr val="000066"/>
                          </a:solidFill>
                          <a:effectLst/>
                        </a:rPr>
                        <a:t>, </a:t>
                      </a:r>
                      <a:r>
                        <a:rPr lang="cy-GB" sz="1300" dirty="0" err="1">
                          <a:solidFill>
                            <a:srgbClr val="000066"/>
                          </a:solidFill>
                          <a:effectLst/>
                        </a:rPr>
                        <a:t>capable</a:t>
                      </a:r>
                      <a:r>
                        <a:rPr lang="cy-GB" sz="1300" dirty="0">
                          <a:solidFill>
                            <a:srgbClr val="000066"/>
                          </a:solidFill>
                          <a:effectLst/>
                        </a:rPr>
                        <a:t> </a:t>
                      </a:r>
                      <a:r>
                        <a:rPr lang="cy-GB" sz="1300" dirty="0" err="1">
                          <a:solidFill>
                            <a:srgbClr val="000066"/>
                          </a:solidFill>
                          <a:effectLst/>
                        </a:rPr>
                        <a:t>learners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Healthy</a:t>
                      </a:r>
                      <a:r>
                        <a:rPr lang="cy-GB" sz="1300" dirty="0">
                          <a:solidFill>
                            <a:srgbClr val="000066"/>
                          </a:solidFill>
                          <a:effectLst/>
                        </a:rPr>
                        <a:t>, </a:t>
                      </a:r>
                      <a:r>
                        <a:rPr lang="cy-GB" sz="1300" dirty="0" err="1">
                          <a:solidFill>
                            <a:srgbClr val="000066"/>
                          </a:solidFill>
                          <a:effectLst/>
                        </a:rPr>
                        <a:t>confident</a:t>
                      </a:r>
                      <a:r>
                        <a:rPr lang="cy-GB" sz="1300" dirty="0">
                          <a:solidFill>
                            <a:srgbClr val="000066"/>
                          </a:solidFill>
                          <a:effectLst/>
                        </a:rPr>
                        <a:t> </a:t>
                      </a:r>
                      <a:r>
                        <a:rPr lang="cy-GB" sz="1300" dirty="0" err="1">
                          <a:solidFill>
                            <a:srgbClr val="000066"/>
                          </a:solidFill>
                          <a:effectLst/>
                        </a:rPr>
                        <a:t>individuals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Enterprising</a:t>
                      </a:r>
                      <a:r>
                        <a:rPr lang="cy-GB" sz="1300" dirty="0">
                          <a:solidFill>
                            <a:srgbClr val="000066"/>
                          </a:solidFill>
                          <a:effectLst/>
                        </a:rPr>
                        <a:t>, </a:t>
                      </a:r>
                      <a:r>
                        <a:rPr lang="cy-GB" sz="1300" dirty="0" err="1">
                          <a:solidFill>
                            <a:srgbClr val="000066"/>
                          </a:solidFill>
                          <a:effectLst/>
                        </a:rPr>
                        <a:t>creative</a:t>
                      </a:r>
                      <a:r>
                        <a:rPr lang="cy-GB" sz="1300" dirty="0">
                          <a:solidFill>
                            <a:srgbClr val="000066"/>
                          </a:solidFill>
                          <a:effectLst/>
                        </a:rPr>
                        <a:t> </a:t>
                      </a:r>
                      <a:r>
                        <a:rPr lang="cy-GB" sz="1300" dirty="0" err="1">
                          <a:solidFill>
                            <a:srgbClr val="000066"/>
                          </a:solidFill>
                          <a:effectLst/>
                        </a:rPr>
                        <a:t>contributors</a:t>
                      </a:r>
                      <a:endParaRPr lang="en-GB" sz="1300" dirty="0">
                        <a:solidFill>
                          <a:srgbClr val="000066"/>
                        </a:solidFill>
                        <a:effectLst/>
                      </a:endParaRPr>
                    </a:p>
                    <a:p>
                      <a:pPr marL="0" indent="0">
                        <a:lnSpc>
                          <a:spcPct val="107000"/>
                        </a:lnSpc>
                        <a:spcAft>
                          <a:spcPts val="0"/>
                        </a:spcAft>
                        <a:buFont typeface="Arial" panose="020B0604020202020204" pitchFamily="34" charset="0"/>
                        <a:buNone/>
                      </a:pPr>
                      <a:r>
                        <a:rPr lang="cy-GB" sz="1300" dirty="0">
                          <a:solidFill>
                            <a:srgbClr val="000066"/>
                          </a:solidFill>
                          <a:effectLst/>
                        </a:rPr>
                        <a:t> </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Personal</a:t>
                      </a:r>
                      <a:r>
                        <a:rPr lang="cy-GB" sz="1300" dirty="0">
                          <a:solidFill>
                            <a:srgbClr val="000066"/>
                          </a:solidFill>
                          <a:effectLst/>
                        </a:rPr>
                        <a:t> </a:t>
                      </a:r>
                      <a:r>
                        <a:rPr lang="cy-GB" sz="1300" dirty="0" err="1">
                          <a:solidFill>
                            <a:srgbClr val="000066"/>
                          </a:solidFill>
                          <a:effectLst/>
                        </a:rPr>
                        <a:t>Effectiveness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Planning</a:t>
                      </a:r>
                      <a:r>
                        <a:rPr lang="cy-GB" sz="1300" dirty="0">
                          <a:solidFill>
                            <a:srgbClr val="000066"/>
                          </a:solidFill>
                          <a:effectLst/>
                        </a:rPr>
                        <a:t> and </a:t>
                      </a:r>
                      <a:r>
                        <a:rPr lang="cy-GB" sz="1300" dirty="0" err="1">
                          <a:solidFill>
                            <a:srgbClr val="000066"/>
                          </a:solidFill>
                          <a:effectLst/>
                        </a:rPr>
                        <a:t>Organising</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Critical</a:t>
                      </a:r>
                      <a:r>
                        <a:rPr lang="cy-GB" sz="1300" dirty="0">
                          <a:solidFill>
                            <a:srgbClr val="000066"/>
                          </a:solidFill>
                          <a:effectLst/>
                        </a:rPr>
                        <a:t> </a:t>
                      </a:r>
                      <a:r>
                        <a:rPr lang="cy-GB" sz="1300" dirty="0" err="1">
                          <a:solidFill>
                            <a:srgbClr val="000066"/>
                          </a:solidFill>
                          <a:effectLst/>
                        </a:rPr>
                        <a:t>thinking</a:t>
                      </a:r>
                      <a:r>
                        <a:rPr lang="cy-GB" sz="1300" dirty="0">
                          <a:solidFill>
                            <a:srgbClr val="000066"/>
                          </a:solidFill>
                          <a:effectLst/>
                        </a:rPr>
                        <a:t> and problem </a:t>
                      </a:r>
                      <a:r>
                        <a:rPr lang="cy-GB" sz="1300" dirty="0" err="1">
                          <a:solidFill>
                            <a:srgbClr val="000066"/>
                          </a:solidFill>
                          <a:effectLst/>
                        </a:rPr>
                        <a:t>solving</a:t>
                      </a:r>
                      <a:r>
                        <a:rPr lang="cy-GB" sz="1300" dirty="0">
                          <a:solidFill>
                            <a:srgbClr val="000066"/>
                          </a:solidFill>
                          <a:effectLst/>
                        </a:rPr>
                        <a:t> </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nSpc>
                          <a:spcPct val="107000"/>
                        </a:lnSpc>
                        <a:spcAft>
                          <a:spcPts val="0"/>
                        </a:spcAft>
                      </a:pPr>
                      <a:r>
                        <a:rPr lang="cy-GB" sz="1300">
                          <a:solidFill>
                            <a:srgbClr val="000066"/>
                          </a:solidFill>
                          <a:effectLst/>
                        </a:rPr>
                        <a:t>1,2,3,4 7, 10,11, 12</a:t>
                      </a:r>
                      <a:endParaRPr lang="en-GB" sz="130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extLst>
                  <a:ext uri="{0D108BD9-81ED-4DB2-BD59-A6C34878D82A}">
                    <a16:rowId xmlns:a16="http://schemas.microsoft.com/office/drawing/2014/main" val="1739417483"/>
                  </a:ext>
                </a:extLst>
              </a:tr>
              <a:tr h="480414">
                <a:tc>
                  <a:txBody>
                    <a:bodyPr/>
                    <a:lstStyle/>
                    <a:p>
                      <a:pPr marL="285750" indent="-285750">
                        <a:lnSpc>
                          <a:spcPct val="107000"/>
                        </a:lnSpc>
                        <a:spcAft>
                          <a:spcPts val="0"/>
                        </a:spcAft>
                        <a:buFont typeface="Arial" panose="020B0604020202020204" pitchFamily="34" charset="0"/>
                        <a:buChar char="•"/>
                      </a:pPr>
                      <a:r>
                        <a:rPr lang="cy-GB" sz="1300">
                          <a:solidFill>
                            <a:srgbClr val="000066"/>
                          </a:solidFill>
                          <a:effectLst/>
                        </a:rPr>
                        <a:t>Learning intentions  and Success Criteria</a:t>
                      </a:r>
                      <a:endParaRPr lang="en-GB" sz="130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Ambitious</a:t>
                      </a:r>
                      <a:r>
                        <a:rPr lang="cy-GB" sz="1300" dirty="0">
                          <a:solidFill>
                            <a:srgbClr val="000066"/>
                          </a:solidFill>
                          <a:effectLst/>
                        </a:rPr>
                        <a:t>, </a:t>
                      </a:r>
                      <a:r>
                        <a:rPr lang="cy-GB" sz="1300" dirty="0" err="1">
                          <a:solidFill>
                            <a:srgbClr val="000066"/>
                          </a:solidFill>
                          <a:effectLst/>
                        </a:rPr>
                        <a:t>capable</a:t>
                      </a:r>
                      <a:r>
                        <a:rPr lang="cy-GB" sz="1300" dirty="0">
                          <a:solidFill>
                            <a:srgbClr val="000066"/>
                          </a:solidFill>
                          <a:effectLst/>
                        </a:rPr>
                        <a:t> </a:t>
                      </a:r>
                      <a:r>
                        <a:rPr lang="cy-GB" sz="1300" dirty="0" err="1">
                          <a:solidFill>
                            <a:srgbClr val="000066"/>
                          </a:solidFill>
                          <a:effectLst/>
                        </a:rPr>
                        <a:t>learners</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Personal</a:t>
                      </a:r>
                      <a:r>
                        <a:rPr lang="cy-GB" sz="1300" dirty="0">
                          <a:solidFill>
                            <a:srgbClr val="000066"/>
                          </a:solidFill>
                          <a:effectLst/>
                        </a:rPr>
                        <a:t> </a:t>
                      </a:r>
                      <a:r>
                        <a:rPr lang="cy-GB" sz="1300" dirty="0" err="1">
                          <a:solidFill>
                            <a:srgbClr val="000066"/>
                          </a:solidFill>
                          <a:effectLst/>
                        </a:rPr>
                        <a:t>Effectiveness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Planning</a:t>
                      </a:r>
                      <a:r>
                        <a:rPr lang="cy-GB" sz="1300" dirty="0">
                          <a:solidFill>
                            <a:srgbClr val="000066"/>
                          </a:solidFill>
                          <a:effectLst/>
                        </a:rPr>
                        <a:t> and </a:t>
                      </a:r>
                      <a:r>
                        <a:rPr lang="cy-GB" sz="1300" dirty="0" err="1">
                          <a:solidFill>
                            <a:srgbClr val="000066"/>
                          </a:solidFill>
                          <a:effectLst/>
                        </a:rPr>
                        <a:t>Organising</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nSpc>
                          <a:spcPct val="107000"/>
                        </a:lnSpc>
                        <a:spcAft>
                          <a:spcPts val="0"/>
                        </a:spcAft>
                      </a:pPr>
                      <a:r>
                        <a:rPr lang="cy-GB" sz="1300">
                          <a:solidFill>
                            <a:srgbClr val="000066"/>
                          </a:solidFill>
                          <a:effectLst/>
                        </a:rPr>
                        <a:t>2,3,4,5,7, 10, 11,12</a:t>
                      </a:r>
                      <a:endParaRPr lang="en-GB" sz="130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extLst>
                  <a:ext uri="{0D108BD9-81ED-4DB2-BD59-A6C34878D82A}">
                    <a16:rowId xmlns:a16="http://schemas.microsoft.com/office/drawing/2014/main" val="4096471104"/>
                  </a:ext>
                </a:extLst>
              </a:tr>
              <a:tr h="692438">
                <a:tc>
                  <a:txBody>
                    <a:bodyPr/>
                    <a:lstStyle/>
                    <a:p>
                      <a:pPr marL="285750" indent="-285750">
                        <a:lnSpc>
                          <a:spcPct val="107000"/>
                        </a:lnSpc>
                        <a:spcAft>
                          <a:spcPts val="0"/>
                        </a:spcAft>
                        <a:buFont typeface="Arial" panose="020B0604020202020204" pitchFamily="34" charset="0"/>
                        <a:buChar char="•"/>
                      </a:pPr>
                      <a:r>
                        <a:rPr lang="cy-GB" sz="1300" dirty="0">
                          <a:solidFill>
                            <a:srgbClr val="000066"/>
                          </a:solidFill>
                          <a:effectLst/>
                        </a:rPr>
                        <a:t>Feedback -Verbal , Peer and Written</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Ambitious</a:t>
                      </a:r>
                      <a:r>
                        <a:rPr lang="cy-GB" sz="1300" dirty="0">
                          <a:solidFill>
                            <a:srgbClr val="000066"/>
                          </a:solidFill>
                          <a:effectLst/>
                        </a:rPr>
                        <a:t>, </a:t>
                      </a:r>
                      <a:r>
                        <a:rPr lang="cy-GB" sz="1300" dirty="0" err="1">
                          <a:solidFill>
                            <a:srgbClr val="000066"/>
                          </a:solidFill>
                          <a:effectLst/>
                        </a:rPr>
                        <a:t>capable</a:t>
                      </a:r>
                      <a:r>
                        <a:rPr lang="cy-GB" sz="1300" dirty="0">
                          <a:solidFill>
                            <a:srgbClr val="000066"/>
                          </a:solidFill>
                          <a:effectLst/>
                        </a:rPr>
                        <a:t> </a:t>
                      </a:r>
                      <a:r>
                        <a:rPr lang="cy-GB" sz="1300" dirty="0" err="1">
                          <a:solidFill>
                            <a:srgbClr val="000066"/>
                          </a:solidFill>
                          <a:effectLst/>
                        </a:rPr>
                        <a:t>learners</a:t>
                      </a:r>
                      <a:r>
                        <a:rPr lang="cy-GB" sz="1300" dirty="0">
                          <a:solidFill>
                            <a:srgbClr val="000066"/>
                          </a:solidFill>
                          <a:effectLst/>
                        </a:rPr>
                        <a:t> </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Healthy</a:t>
                      </a:r>
                      <a:r>
                        <a:rPr lang="cy-GB" sz="1300" dirty="0">
                          <a:solidFill>
                            <a:srgbClr val="000066"/>
                          </a:solidFill>
                          <a:effectLst/>
                        </a:rPr>
                        <a:t>, </a:t>
                      </a:r>
                      <a:r>
                        <a:rPr lang="cy-GB" sz="1300" dirty="0" err="1">
                          <a:solidFill>
                            <a:srgbClr val="000066"/>
                          </a:solidFill>
                          <a:effectLst/>
                        </a:rPr>
                        <a:t>confident</a:t>
                      </a:r>
                      <a:r>
                        <a:rPr lang="cy-GB" sz="1300" dirty="0">
                          <a:solidFill>
                            <a:srgbClr val="000066"/>
                          </a:solidFill>
                          <a:effectLst/>
                        </a:rPr>
                        <a:t> </a:t>
                      </a:r>
                      <a:r>
                        <a:rPr lang="cy-GB" sz="1300" dirty="0" err="1">
                          <a:solidFill>
                            <a:srgbClr val="000066"/>
                          </a:solidFill>
                          <a:effectLst/>
                        </a:rPr>
                        <a:t>individuals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Enterprising</a:t>
                      </a:r>
                      <a:r>
                        <a:rPr lang="cy-GB" sz="1300" dirty="0">
                          <a:solidFill>
                            <a:srgbClr val="000066"/>
                          </a:solidFill>
                          <a:effectLst/>
                        </a:rPr>
                        <a:t>, </a:t>
                      </a:r>
                      <a:r>
                        <a:rPr lang="cy-GB" sz="1300" dirty="0" err="1">
                          <a:solidFill>
                            <a:srgbClr val="000066"/>
                          </a:solidFill>
                          <a:effectLst/>
                        </a:rPr>
                        <a:t>creative</a:t>
                      </a:r>
                      <a:r>
                        <a:rPr lang="cy-GB" sz="1300" dirty="0">
                          <a:solidFill>
                            <a:srgbClr val="000066"/>
                          </a:solidFill>
                          <a:effectLst/>
                        </a:rPr>
                        <a:t> </a:t>
                      </a:r>
                      <a:r>
                        <a:rPr lang="cy-GB" sz="1300" dirty="0" err="1">
                          <a:solidFill>
                            <a:srgbClr val="000066"/>
                          </a:solidFill>
                          <a:effectLst/>
                        </a:rPr>
                        <a:t>contributors</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Personal</a:t>
                      </a:r>
                      <a:r>
                        <a:rPr lang="cy-GB" sz="1300" dirty="0">
                          <a:solidFill>
                            <a:srgbClr val="000066"/>
                          </a:solidFill>
                          <a:effectLst/>
                        </a:rPr>
                        <a:t> </a:t>
                      </a:r>
                      <a:r>
                        <a:rPr lang="cy-GB" sz="1300" dirty="0" err="1">
                          <a:solidFill>
                            <a:srgbClr val="000066"/>
                          </a:solidFill>
                          <a:effectLst/>
                        </a:rPr>
                        <a:t>Effectiveness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Planning</a:t>
                      </a:r>
                      <a:r>
                        <a:rPr lang="cy-GB" sz="1300" dirty="0">
                          <a:solidFill>
                            <a:srgbClr val="000066"/>
                          </a:solidFill>
                          <a:effectLst/>
                        </a:rPr>
                        <a:t> and </a:t>
                      </a:r>
                      <a:r>
                        <a:rPr lang="cy-GB" sz="1300" dirty="0" err="1">
                          <a:solidFill>
                            <a:srgbClr val="000066"/>
                          </a:solidFill>
                          <a:effectLst/>
                        </a:rPr>
                        <a:t>Organizing</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Critical</a:t>
                      </a:r>
                      <a:r>
                        <a:rPr lang="cy-GB" sz="1300" dirty="0">
                          <a:solidFill>
                            <a:srgbClr val="000066"/>
                          </a:solidFill>
                          <a:effectLst/>
                        </a:rPr>
                        <a:t> </a:t>
                      </a:r>
                      <a:r>
                        <a:rPr lang="cy-GB" sz="1300" dirty="0" err="1">
                          <a:solidFill>
                            <a:srgbClr val="000066"/>
                          </a:solidFill>
                          <a:effectLst/>
                        </a:rPr>
                        <a:t>thinking</a:t>
                      </a:r>
                      <a:r>
                        <a:rPr lang="cy-GB" sz="1300" dirty="0">
                          <a:solidFill>
                            <a:srgbClr val="000066"/>
                          </a:solidFill>
                          <a:effectLst/>
                        </a:rPr>
                        <a:t> and problem </a:t>
                      </a:r>
                      <a:r>
                        <a:rPr lang="cy-GB" sz="1300" dirty="0" err="1">
                          <a:solidFill>
                            <a:srgbClr val="000066"/>
                          </a:solidFill>
                          <a:effectLst/>
                        </a:rPr>
                        <a:t>solving</a:t>
                      </a:r>
                      <a:r>
                        <a:rPr lang="cy-GB" sz="1300" dirty="0">
                          <a:solidFill>
                            <a:srgbClr val="000066"/>
                          </a:solidFill>
                          <a:effectLst/>
                        </a:rPr>
                        <a:t> </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nSpc>
                          <a:spcPct val="107000"/>
                        </a:lnSpc>
                        <a:spcAft>
                          <a:spcPts val="0"/>
                        </a:spcAft>
                      </a:pPr>
                      <a:r>
                        <a:rPr lang="cy-GB" sz="1300" dirty="0">
                          <a:solidFill>
                            <a:srgbClr val="000066"/>
                          </a:solidFill>
                          <a:effectLst/>
                        </a:rPr>
                        <a:t>1,2,3,4, 7, 10,11, 12</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extLst>
                  <a:ext uri="{0D108BD9-81ED-4DB2-BD59-A6C34878D82A}">
                    <a16:rowId xmlns:a16="http://schemas.microsoft.com/office/drawing/2014/main" val="1384096042"/>
                  </a:ext>
                </a:extLst>
              </a:tr>
              <a:tr h="706515">
                <a:tc>
                  <a:txBody>
                    <a:bodyPr/>
                    <a:lstStyle/>
                    <a:p>
                      <a:pPr marL="285750" indent="-285750">
                        <a:lnSpc>
                          <a:spcPct val="107000"/>
                        </a:lnSpc>
                        <a:spcAft>
                          <a:spcPts val="0"/>
                        </a:spcAft>
                        <a:buFont typeface="Arial" panose="020B0604020202020204" pitchFamily="34" charset="0"/>
                        <a:buChar char="•"/>
                      </a:pPr>
                      <a:r>
                        <a:rPr lang="cy-GB" sz="1300">
                          <a:solidFill>
                            <a:srgbClr val="000066"/>
                          </a:solidFill>
                          <a:effectLst/>
                        </a:rPr>
                        <a:t>Prior/ Current knowledge Questioning </a:t>
                      </a:r>
                      <a:endParaRPr lang="en-GB" sz="130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a:solidFill>
                            <a:srgbClr val="000066"/>
                          </a:solidFill>
                          <a:effectLst/>
                        </a:rPr>
                        <a:t>Ambitious, capable learners</a:t>
                      </a:r>
                      <a:endParaRPr lang="en-GB" sz="1300">
                        <a:solidFill>
                          <a:srgbClr val="000066"/>
                        </a:solidFill>
                        <a:effectLst/>
                      </a:endParaRPr>
                    </a:p>
                    <a:p>
                      <a:pPr marL="285750" indent="-285750">
                        <a:lnSpc>
                          <a:spcPct val="107000"/>
                        </a:lnSpc>
                        <a:spcAft>
                          <a:spcPts val="0"/>
                        </a:spcAft>
                        <a:buFont typeface="Arial" panose="020B0604020202020204" pitchFamily="34" charset="0"/>
                        <a:buChar char="•"/>
                      </a:pPr>
                      <a:r>
                        <a:rPr lang="cy-GB" sz="1300">
                          <a:solidFill>
                            <a:srgbClr val="000066"/>
                          </a:solidFill>
                          <a:effectLst/>
                        </a:rPr>
                        <a:t>Healthy, confident individuals</a:t>
                      </a:r>
                      <a:endParaRPr lang="en-GB" sz="1300">
                        <a:solidFill>
                          <a:srgbClr val="000066"/>
                        </a:solidFill>
                        <a:effectLst/>
                      </a:endParaRPr>
                    </a:p>
                    <a:p>
                      <a:pPr marL="285750" indent="-285750">
                        <a:lnSpc>
                          <a:spcPct val="107000"/>
                        </a:lnSpc>
                        <a:spcAft>
                          <a:spcPts val="0"/>
                        </a:spcAft>
                        <a:buFont typeface="Arial" panose="020B0604020202020204" pitchFamily="34" charset="0"/>
                        <a:buChar char="•"/>
                      </a:pPr>
                      <a:r>
                        <a:rPr lang="cy-GB" sz="1300">
                          <a:solidFill>
                            <a:srgbClr val="000066"/>
                          </a:solidFill>
                          <a:effectLst/>
                        </a:rPr>
                        <a:t>Enterprising, creative contributors</a:t>
                      </a:r>
                      <a:endParaRPr lang="en-GB" sz="130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Personal</a:t>
                      </a:r>
                      <a:r>
                        <a:rPr lang="cy-GB" sz="1300" dirty="0">
                          <a:solidFill>
                            <a:srgbClr val="000066"/>
                          </a:solidFill>
                          <a:effectLst/>
                        </a:rPr>
                        <a:t> </a:t>
                      </a:r>
                      <a:r>
                        <a:rPr lang="cy-GB" sz="1300" dirty="0" err="1">
                          <a:solidFill>
                            <a:srgbClr val="000066"/>
                          </a:solidFill>
                          <a:effectLst/>
                        </a:rPr>
                        <a:t>Effectiveness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Planning</a:t>
                      </a:r>
                      <a:r>
                        <a:rPr lang="cy-GB" sz="1300" dirty="0">
                          <a:solidFill>
                            <a:srgbClr val="000066"/>
                          </a:solidFill>
                          <a:effectLst/>
                        </a:rPr>
                        <a:t> and </a:t>
                      </a:r>
                      <a:r>
                        <a:rPr lang="cy-GB" sz="1300" dirty="0" err="1">
                          <a:solidFill>
                            <a:srgbClr val="000066"/>
                          </a:solidFill>
                          <a:effectLst/>
                        </a:rPr>
                        <a:t>Organising</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Critical</a:t>
                      </a:r>
                      <a:r>
                        <a:rPr lang="cy-GB" sz="1300" dirty="0">
                          <a:solidFill>
                            <a:srgbClr val="000066"/>
                          </a:solidFill>
                          <a:effectLst/>
                        </a:rPr>
                        <a:t> </a:t>
                      </a:r>
                      <a:r>
                        <a:rPr lang="cy-GB" sz="1300" dirty="0" err="1">
                          <a:solidFill>
                            <a:srgbClr val="000066"/>
                          </a:solidFill>
                          <a:effectLst/>
                        </a:rPr>
                        <a:t>thinking</a:t>
                      </a:r>
                      <a:r>
                        <a:rPr lang="cy-GB" sz="1300" dirty="0">
                          <a:solidFill>
                            <a:srgbClr val="000066"/>
                          </a:solidFill>
                          <a:effectLst/>
                        </a:rPr>
                        <a:t> and problem </a:t>
                      </a:r>
                      <a:r>
                        <a:rPr lang="cy-GB" sz="1300" dirty="0" err="1">
                          <a:solidFill>
                            <a:srgbClr val="000066"/>
                          </a:solidFill>
                          <a:effectLst/>
                        </a:rPr>
                        <a:t>solving</a:t>
                      </a:r>
                      <a:r>
                        <a:rPr lang="cy-GB" sz="1300" dirty="0">
                          <a:solidFill>
                            <a:srgbClr val="000066"/>
                          </a:solidFill>
                          <a:effectLst/>
                        </a:rPr>
                        <a:t> </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nSpc>
                          <a:spcPct val="107000"/>
                        </a:lnSpc>
                        <a:spcAft>
                          <a:spcPts val="0"/>
                        </a:spcAft>
                      </a:pPr>
                      <a:r>
                        <a:rPr lang="cy-GB" sz="1300" dirty="0">
                          <a:solidFill>
                            <a:srgbClr val="000066"/>
                          </a:solidFill>
                          <a:effectLst/>
                        </a:rPr>
                        <a:t>1,2,3,4,5,7,10 11, 12</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extLst>
                  <a:ext uri="{0D108BD9-81ED-4DB2-BD59-A6C34878D82A}">
                    <a16:rowId xmlns:a16="http://schemas.microsoft.com/office/drawing/2014/main" val="199665030"/>
                  </a:ext>
                </a:extLst>
              </a:tr>
              <a:tr h="718153">
                <a:tc>
                  <a:txBody>
                    <a:bodyPr/>
                    <a:lstStyle/>
                    <a:p>
                      <a:pPr marL="285750" indent="-285750">
                        <a:lnSpc>
                          <a:spcPct val="107000"/>
                        </a:lnSpc>
                        <a:spcAft>
                          <a:spcPts val="0"/>
                        </a:spcAft>
                        <a:buFont typeface="Arial" panose="020B0604020202020204" pitchFamily="34" charset="0"/>
                        <a:buChar char="•"/>
                      </a:pPr>
                      <a:r>
                        <a:rPr lang="cy-GB" sz="1300" dirty="0">
                          <a:solidFill>
                            <a:srgbClr val="000066"/>
                          </a:solidFill>
                          <a:effectLst/>
                        </a:rPr>
                        <a:t>Differentiated </a:t>
                      </a:r>
                      <a:r>
                        <a:rPr lang="cy-GB" sz="1300" dirty="0" smtClean="0">
                          <a:solidFill>
                            <a:srgbClr val="000066"/>
                          </a:solidFill>
                          <a:effectLst/>
                        </a:rPr>
                        <a:t>challenges </a:t>
                      </a:r>
                      <a:r>
                        <a:rPr lang="cy-GB" sz="1300" dirty="0">
                          <a:solidFill>
                            <a:srgbClr val="000066"/>
                          </a:solidFill>
                          <a:effectLst/>
                        </a:rPr>
                        <a:t>and eliminatiing  ability groups</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Ambitious</a:t>
                      </a:r>
                      <a:r>
                        <a:rPr lang="cy-GB" sz="1300" dirty="0">
                          <a:solidFill>
                            <a:srgbClr val="000066"/>
                          </a:solidFill>
                          <a:effectLst/>
                        </a:rPr>
                        <a:t>, </a:t>
                      </a:r>
                      <a:r>
                        <a:rPr lang="cy-GB" sz="1300" dirty="0" err="1">
                          <a:solidFill>
                            <a:srgbClr val="000066"/>
                          </a:solidFill>
                          <a:effectLst/>
                        </a:rPr>
                        <a:t>capable</a:t>
                      </a:r>
                      <a:r>
                        <a:rPr lang="cy-GB" sz="1300" dirty="0">
                          <a:solidFill>
                            <a:srgbClr val="000066"/>
                          </a:solidFill>
                          <a:effectLst/>
                        </a:rPr>
                        <a:t> </a:t>
                      </a:r>
                      <a:r>
                        <a:rPr lang="cy-GB" sz="1300" dirty="0" err="1">
                          <a:solidFill>
                            <a:srgbClr val="000066"/>
                          </a:solidFill>
                          <a:effectLst/>
                        </a:rPr>
                        <a:t>learners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Healthy</a:t>
                      </a:r>
                      <a:r>
                        <a:rPr lang="cy-GB" sz="1300" dirty="0">
                          <a:solidFill>
                            <a:srgbClr val="000066"/>
                          </a:solidFill>
                          <a:effectLst/>
                        </a:rPr>
                        <a:t>, </a:t>
                      </a:r>
                      <a:r>
                        <a:rPr lang="cy-GB" sz="1300" dirty="0" err="1">
                          <a:solidFill>
                            <a:srgbClr val="000066"/>
                          </a:solidFill>
                          <a:effectLst/>
                        </a:rPr>
                        <a:t>confident</a:t>
                      </a:r>
                      <a:r>
                        <a:rPr lang="cy-GB" sz="1300" dirty="0">
                          <a:solidFill>
                            <a:srgbClr val="000066"/>
                          </a:solidFill>
                          <a:effectLst/>
                        </a:rPr>
                        <a:t> </a:t>
                      </a:r>
                      <a:r>
                        <a:rPr lang="cy-GB" sz="1300" dirty="0" err="1">
                          <a:solidFill>
                            <a:srgbClr val="000066"/>
                          </a:solidFill>
                          <a:effectLst/>
                        </a:rPr>
                        <a:t>individuals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Personal</a:t>
                      </a:r>
                      <a:r>
                        <a:rPr lang="cy-GB" sz="1300" dirty="0">
                          <a:solidFill>
                            <a:srgbClr val="000066"/>
                          </a:solidFill>
                          <a:effectLst/>
                        </a:rPr>
                        <a:t> </a:t>
                      </a:r>
                      <a:r>
                        <a:rPr lang="cy-GB" sz="1300" dirty="0" err="1">
                          <a:solidFill>
                            <a:srgbClr val="000066"/>
                          </a:solidFill>
                          <a:effectLst/>
                        </a:rPr>
                        <a:t>Effectiveness</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Planning</a:t>
                      </a:r>
                      <a:r>
                        <a:rPr lang="cy-GB" sz="1300" dirty="0">
                          <a:solidFill>
                            <a:srgbClr val="000066"/>
                          </a:solidFill>
                          <a:effectLst/>
                        </a:rPr>
                        <a:t> and </a:t>
                      </a:r>
                      <a:r>
                        <a:rPr lang="cy-GB" sz="1300" dirty="0" err="1">
                          <a:solidFill>
                            <a:srgbClr val="000066"/>
                          </a:solidFill>
                          <a:effectLst/>
                        </a:rPr>
                        <a:t>Organising</a:t>
                      </a:r>
                      <a:endParaRPr lang="en-GB" sz="1300" dirty="0">
                        <a:solidFill>
                          <a:srgbClr val="000066"/>
                        </a:solidFill>
                        <a:effectLst/>
                      </a:endParaRPr>
                    </a:p>
                    <a:p>
                      <a:pPr marL="285750" indent="-285750">
                        <a:lnSpc>
                          <a:spcPct val="107000"/>
                        </a:lnSpc>
                        <a:spcAft>
                          <a:spcPts val="0"/>
                        </a:spcAft>
                        <a:buFont typeface="Arial" panose="020B0604020202020204" pitchFamily="34" charset="0"/>
                        <a:buChar char="•"/>
                      </a:pPr>
                      <a:r>
                        <a:rPr lang="cy-GB" sz="1300" dirty="0" err="1">
                          <a:solidFill>
                            <a:srgbClr val="000066"/>
                          </a:solidFill>
                          <a:effectLst/>
                        </a:rPr>
                        <a:t>Critical</a:t>
                      </a:r>
                      <a:r>
                        <a:rPr lang="cy-GB" sz="1300" dirty="0">
                          <a:solidFill>
                            <a:srgbClr val="000066"/>
                          </a:solidFill>
                          <a:effectLst/>
                        </a:rPr>
                        <a:t> </a:t>
                      </a:r>
                      <a:r>
                        <a:rPr lang="cy-GB" sz="1300" dirty="0" err="1">
                          <a:solidFill>
                            <a:srgbClr val="000066"/>
                          </a:solidFill>
                          <a:effectLst/>
                        </a:rPr>
                        <a:t>Thinking</a:t>
                      </a:r>
                      <a:r>
                        <a:rPr lang="cy-GB" sz="1300" dirty="0">
                          <a:solidFill>
                            <a:srgbClr val="000066"/>
                          </a:solidFill>
                          <a:effectLst/>
                        </a:rPr>
                        <a:t> and Problem </a:t>
                      </a:r>
                      <a:r>
                        <a:rPr lang="cy-GB" sz="1300" dirty="0" err="1">
                          <a:solidFill>
                            <a:srgbClr val="000066"/>
                          </a:solidFill>
                          <a:effectLst/>
                        </a:rPr>
                        <a:t>Solving</a:t>
                      </a:r>
                      <a:r>
                        <a:rPr lang="cy-GB" sz="1300" dirty="0">
                          <a:solidFill>
                            <a:srgbClr val="000066"/>
                          </a:solidFill>
                          <a:effectLst/>
                        </a:rPr>
                        <a:t> </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tc>
                  <a:txBody>
                    <a:bodyPr/>
                    <a:lstStyle/>
                    <a:p>
                      <a:pPr>
                        <a:lnSpc>
                          <a:spcPct val="107000"/>
                        </a:lnSpc>
                        <a:spcAft>
                          <a:spcPts val="0"/>
                        </a:spcAft>
                      </a:pPr>
                      <a:r>
                        <a:rPr lang="cy-GB" sz="1300" dirty="0">
                          <a:solidFill>
                            <a:srgbClr val="000066"/>
                          </a:solidFill>
                          <a:effectLst/>
                        </a:rPr>
                        <a:t>1,2,3,5,7,10 11, 12</a:t>
                      </a:r>
                      <a:endParaRPr lang="en-GB" sz="13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73" marR="32873" marT="32873" marB="32873"/>
                </a:tc>
                <a:extLst>
                  <a:ext uri="{0D108BD9-81ED-4DB2-BD59-A6C34878D82A}">
                    <a16:rowId xmlns:a16="http://schemas.microsoft.com/office/drawing/2014/main" val="387949617"/>
                  </a:ext>
                </a:extLst>
              </a:tr>
            </a:tbl>
          </a:graphicData>
        </a:graphic>
      </p:graphicFrame>
      <p:sp>
        <p:nvSpPr>
          <p:cNvPr id="6" name="TextBox 5">
            <a:extLst>
              <a:ext uri="{FF2B5EF4-FFF2-40B4-BE49-F238E27FC236}">
                <a16:creationId xmlns:a16="http://schemas.microsoft.com/office/drawing/2014/main" id="{192EA061-B175-43E0-BF3B-CD018B7544B6}"/>
              </a:ext>
            </a:extLst>
          </p:cNvPr>
          <p:cNvSpPr txBox="1"/>
          <p:nvPr/>
        </p:nvSpPr>
        <p:spPr>
          <a:xfrm>
            <a:off x="184879" y="0"/>
            <a:ext cx="11538199" cy="646331"/>
          </a:xfrm>
          <a:prstGeom prst="rect">
            <a:avLst/>
          </a:prstGeom>
          <a:noFill/>
        </p:spPr>
        <p:txBody>
          <a:bodyPr wrap="square">
            <a:spAutoFit/>
          </a:bodyPr>
          <a:lstStyle/>
          <a:p>
            <a:r>
              <a:rPr lang="en-GB" b="1" i="1" dirty="0"/>
              <a:t>We use a range of Assessment for Learning (</a:t>
            </a:r>
            <a:r>
              <a:rPr lang="en-GB" b="1" i="1" dirty="0" err="1"/>
              <a:t>AfL</a:t>
            </a:r>
            <a:r>
              <a:rPr lang="en-GB" b="1" i="1" dirty="0"/>
              <a:t>) strategies which supports assessment of individual learners on a day to day basis and contribute towards the realisation of the whole curriculum</a:t>
            </a:r>
          </a:p>
        </p:txBody>
      </p:sp>
    </p:spTree>
    <p:extLst>
      <p:ext uri="{BB962C8B-B14F-4D97-AF65-F5344CB8AC3E}">
        <p14:creationId xmlns:p14="http://schemas.microsoft.com/office/powerpoint/2010/main" val="3176690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8376" y="1553895"/>
            <a:ext cx="3299749" cy="5078313"/>
          </a:xfrm>
          <a:prstGeom prst="rect">
            <a:avLst/>
          </a:prstGeom>
          <a:noFill/>
        </p:spPr>
        <p:txBody>
          <a:bodyPr wrap="square" rtlCol="0">
            <a:spAutoFit/>
          </a:bodyPr>
          <a:lstStyle/>
          <a:p>
            <a:r>
              <a:rPr lang="en-GB" dirty="0" smtClean="0"/>
              <a:t>We use a range of evidence to inform assessment and progression:</a:t>
            </a:r>
          </a:p>
          <a:p>
            <a:pPr marL="285750" indent="-285750">
              <a:buFont typeface="Arial" panose="020B0604020202020204" pitchFamily="34" charset="0"/>
              <a:buChar char="•"/>
            </a:pPr>
            <a:r>
              <a:rPr lang="en-GB" dirty="0" smtClean="0"/>
              <a:t>Observation</a:t>
            </a:r>
          </a:p>
          <a:p>
            <a:pPr marL="285750" indent="-285750">
              <a:buFont typeface="Arial" panose="020B0604020202020204" pitchFamily="34" charset="0"/>
              <a:buChar char="•"/>
            </a:pPr>
            <a:r>
              <a:rPr lang="en-GB" dirty="0" smtClean="0"/>
              <a:t>Listening to learners</a:t>
            </a:r>
          </a:p>
          <a:p>
            <a:pPr marL="285750" indent="-285750">
              <a:buFont typeface="Arial" panose="020B0604020202020204" pitchFamily="34" charset="0"/>
              <a:buChar char="•"/>
            </a:pPr>
            <a:r>
              <a:rPr lang="en-GB" dirty="0" smtClean="0"/>
              <a:t>Books</a:t>
            </a:r>
          </a:p>
          <a:p>
            <a:pPr marL="285750" indent="-285750">
              <a:buFont typeface="Arial" panose="020B0604020202020204" pitchFamily="34" charset="0"/>
              <a:buChar char="•"/>
            </a:pPr>
            <a:r>
              <a:rPr lang="en-GB" dirty="0" smtClean="0"/>
              <a:t>Learning walks</a:t>
            </a:r>
          </a:p>
          <a:p>
            <a:pPr marL="285750" indent="-285750">
              <a:buFont typeface="Arial" panose="020B0604020202020204" pitchFamily="34" charset="0"/>
              <a:buChar char="•"/>
            </a:pPr>
            <a:r>
              <a:rPr lang="en-GB" dirty="0" err="1" smtClean="0"/>
              <a:t>Incerts</a:t>
            </a:r>
            <a:r>
              <a:rPr lang="en-GB" dirty="0" smtClean="0"/>
              <a:t>/Taith360</a:t>
            </a:r>
          </a:p>
          <a:p>
            <a:pPr marL="285750" indent="-285750">
              <a:buFont typeface="Arial" panose="020B0604020202020204" pitchFamily="34" charset="0"/>
              <a:buChar char="•"/>
            </a:pPr>
            <a:r>
              <a:rPr lang="en-GB" dirty="0" smtClean="0"/>
              <a:t>Seesaw</a:t>
            </a:r>
          </a:p>
          <a:p>
            <a:pPr marL="285750" indent="-285750">
              <a:buFont typeface="Arial" panose="020B0604020202020204" pitchFamily="34" charset="0"/>
              <a:buChar char="•"/>
            </a:pPr>
            <a:r>
              <a:rPr lang="en-GB" dirty="0" smtClean="0"/>
              <a:t>Google Classroom</a:t>
            </a:r>
          </a:p>
          <a:p>
            <a:pPr marL="285750" indent="-285750">
              <a:buFont typeface="Arial" panose="020B0604020202020204" pitchFamily="34" charset="0"/>
              <a:buChar char="•"/>
            </a:pPr>
            <a:r>
              <a:rPr lang="en-GB" dirty="0" smtClean="0"/>
              <a:t>Oxford Reading Buddy</a:t>
            </a:r>
          </a:p>
          <a:p>
            <a:pPr marL="285750" indent="-285750">
              <a:buFont typeface="Arial" panose="020B0604020202020204" pitchFamily="34" charset="0"/>
              <a:buChar char="•"/>
            </a:pPr>
            <a:r>
              <a:rPr lang="en-GB" dirty="0" err="1" smtClean="0"/>
              <a:t>Wordshark</a:t>
            </a:r>
            <a:endParaRPr lang="en-GB" dirty="0" smtClean="0"/>
          </a:p>
          <a:p>
            <a:pPr marL="285750" indent="-285750">
              <a:buFont typeface="Arial" panose="020B0604020202020204" pitchFamily="34" charset="0"/>
              <a:buChar char="•"/>
            </a:pPr>
            <a:r>
              <a:rPr lang="en-GB" dirty="0" smtClean="0"/>
              <a:t>Read, Write </a:t>
            </a:r>
            <a:r>
              <a:rPr lang="en-GB" dirty="0" err="1" smtClean="0"/>
              <a:t>Inc</a:t>
            </a:r>
            <a:endParaRPr lang="en-GB" dirty="0" smtClean="0"/>
          </a:p>
          <a:p>
            <a:pPr marL="285750" indent="-285750">
              <a:buFont typeface="Arial" panose="020B0604020202020204" pitchFamily="34" charset="0"/>
              <a:buChar char="•"/>
            </a:pPr>
            <a:r>
              <a:rPr lang="en-GB" dirty="0" smtClean="0"/>
              <a:t>Pupil progress meetings</a:t>
            </a:r>
          </a:p>
          <a:p>
            <a:pPr marL="285750" indent="-285750">
              <a:buFont typeface="Arial" panose="020B0604020202020204" pitchFamily="34" charset="0"/>
              <a:buChar char="•"/>
            </a:pPr>
            <a:r>
              <a:rPr lang="en-GB" dirty="0" smtClean="0"/>
              <a:t>Professional dialogue meetings</a:t>
            </a:r>
          </a:p>
          <a:p>
            <a:endParaRPr lang="en-GB" dirty="0" smtClean="0"/>
          </a:p>
          <a:p>
            <a:endParaRPr lang="en-GB" dirty="0"/>
          </a:p>
        </p:txBody>
      </p:sp>
      <p:sp>
        <p:nvSpPr>
          <p:cNvPr id="7" name="TextBox 6"/>
          <p:cNvSpPr txBox="1"/>
          <p:nvPr/>
        </p:nvSpPr>
        <p:spPr>
          <a:xfrm>
            <a:off x="228600" y="101600"/>
            <a:ext cx="11087100" cy="400110"/>
          </a:xfrm>
          <a:prstGeom prst="rect">
            <a:avLst/>
          </a:prstGeom>
          <a:noFill/>
        </p:spPr>
        <p:txBody>
          <a:bodyPr wrap="square" rtlCol="0">
            <a:spAutoFit/>
          </a:bodyPr>
          <a:lstStyle/>
          <a:p>
            <a:r>
              <a:rPr lang="en-GB" sz="2000" b="1" i="1" dirty="0" smtClean="0"/>
              <a:t>Assessment Overview</a:t>
            </a:r>
            <a:endParaRPr lang="en-GB" sz="2000" b="1" i="1" dirty="0"/>
          </a:p>
        </p:txBody>
      </p:sp>
      <p:pic>
        <p:nvPicPr>
          <p:cNvPr id="9" name="Picture 8"/>
          <p:cNvPicPr>
            <a:picLocks noChangeAspect="1"/>
          </p:cNvPicPr>
          <p:nvPr/>
        </p:nvPicPr>
        <p:blipFill rotWithShape="1">
          <a:blip r:embed="rId2"/>
          <a:srcRect l="8958" t="17038" r="59167" b="5185"/>
          <a:stretch/>
        </p:blipFill>
        <p:spPr>
          <a:xfrm>
            <a:off x="228600" y="1356071"/>
            <a:ext cx="8049986" cy="5326990"/>
          </a:xfrm>
          <a:prstGeom prst="rect">
            <a:avLst/>
          </a:prstGeom>
        </p:spPr>
      </p:pic>
      <p:sp>
        <p:nvSpPr>
          <p:cNvPr id="10" name="TextBox 9"/>
          <p:cNvSpPr txBox="1"/>
          <p:nvPr/>
        </p:nvSpPr>
        <p:spPr>
          <a:xfrm>
            <a:off x="228600" y="412249"/>
            <a:ext cx="11439525" cy="830997"/>
          </a:xfrm>
          <a:prstGeom prst="rect">
            <a:avLst/>
          </a:prstGeom>
          <a:noFill/>
        </p:spPr>
        <p:txBody>
          <a:bodyPr wrap="square" rtlCol="0">
            <a:spAutoFit/>
          </a:bodyPr>
          <a:lstStyle/>
          <a:p>
            <a:r>
              <a:rPr lang="en-GB" sz="1600" i="1" dirty="0" smtClean="0"/>
              <a:t>At Black Lane we use assessment to continually assessing learners progress rather than making one off judgements.  We use assessment to </a:t>
            </a:r>
            <a:r>
              <a:rPr lang="en-GB" sz="1600" i="1" dirty="0"/>
              <a:t>reflect </a:t>
            </a:r>
            <a:r>
              <a:rPr lang="en-GB" sz="1600" i="1" dirty="0" smtClean="0"/>
              <a:t>learners</a:t>
            </a:r>
            <a:r>
              <a:rPr lang="en-GB" sz="1600" i="1" dirty="0"/>
              <a:t>’ progression </a:t>
            </a:r>
            <a:r>
              <a:rPr lang="en-GB" sz="1600" i="1" dirty="0" smtClean="0"/>
              <a:t>that is individual to them. We use </a:t>
            </a:r>
            <a:r>
              <a:rPr lang="en-GB" sz="1600" i="1" dirty="0"/>
              <a:t>a range of assessment methods, </a:t>
            </a:r>
            <a:r>
              <a:rPr lang="en-GB" sz="1600" i="1" dirty="0" smtClean="0"/>
              <a:t>to </a:t>
            </a:r>
            <a:r>
              <a:rPr lang="en-GB" sz="1600" i="1" dirty="0"/>
              <a:t>develop a holistic picture of the learner – their strengths, areas for improvement and the support and challenge needed to take their learning </a:t>
            </a:r>
            <a:r>
              <a:rPr lang="en-GB" sz="1600" i="1" dirty="0" smtClean="0"/>
              <a:t>forward.</a:t>
            </a:r>
            <a:endParaRPr lang="en-GB" sz="1600" i="1" dirty="0"/>
          </a:p>
        </p:txBody>
      </p:sp>
    </p:spTree>
    <p:extLst>
      <p:ext uri="{BB962C8B-B14F-4D97-AF65-F5344CB8AC3E}">
        <p14:creationId xmlns:p14="http://schemas.microsoft.com/office/powerpoint/2010/main" val="2995204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7198" t="20986" r="2371" b="7732"/>
          <a:stretch/>
        </p:blipFill>
        <p:spPr>
          <a:xfrm>
            <a:off x="5440539" y="268014"/>
            <a:ext cx="6326543" cy="6195848"/>
          </a:xfrm>
          <a:prstGeom prst="rect">
            <a:avLst/>
          </a:prstGeom>
        </p:spPr>
      </p:pic>
      <p:sp>
        <p:nvSpPr>
          <p:cNvPr id="2" name="TextBox 1"/>
          <p:cNvSpPr txBox="1"/>
          <p:nvPr/>
        </p:nvSpPr>
        <p:spPr>
          <a:xfrm>
            <a:off x="220717" y="83348"/>
            <a:ext cx="4356065" cy="369332"/>
          </a:xfrm>
          <a:prstGeom prst="rect">
            <a:avLst/>
          </a:prstGeom>
          <a:noFill/>
        </p:spPr>
        <p:txBody>
          <a:bodyPr wrap="square" rtlCol="0">
            <a:spAutoFit/>
          </a:bodyPr>
          <a:lstStyle/>
          <a:p>
            <a:r>
              <a:rPr lang="en-GB" b="1" i="1" dirty="0" smtClean="0"/>
              <a:t>Examples</a:t>
            </a:r>
            <a:endParaRPr lang="en-GB" b="1" i="1" dirty="0"/>
          </a:p>
        </p:txBody>
      </p:sp>
      <p:sp>
        <p:nvSpPr>
          <p:cNvPr id="3" name="TextBox 2"/>
          <p:cNvSpPr txBox="1"/>
          <p:nvPr/>
        </p:nvSpPr>
        <p:spPr>
          <a:xfrm>
            <a:off x="220717" y="637346"/>
            <a:ext cx="5219821" cy="5078313"/>
          </a:xfrm>
          <a:prstGeom prst="rect">
            <a:avLst/>
          </a:prstGeom>
          <a:noFill/>
        </p:spPr>
        <p:txBody>
          <a:bodyPr wrap="square" rtlCol="0">
            <a:spAutoFit/>
          </a:bodyPr>
          <a:lstStyle/>
          <a:p>
            <a:r>
              <a:rPr lang="en-GB" dirty="0" smtClean="0"/>
              <a:t>At Black Lane we are currently using and trialling Taith360 to plan topics that include description of learning from across the what matters statements within each area of learning, as well as the cross curricular skills.  Teachers also include planning for the four purposes within each topic plan. This planning tool enables teachers to track coverage across the curriculum.</a:t>
            </a:r>
          </a:p>
          <a:p>
            <a:endParaRPr lang="en-GB" dirty="0"/>
          </a:p>
          <a:p>
            <a:r>
              <a:rPr lang="en-GB" dirty="0" smtClean="0"/>
              <a:t>Teachers can use Taith360 to assess individual and groups of pupils in all areas of learning and the cross curricular skills over time.  Each learners progress is tracked from progression step 1 to 5.  Teachers will add notes and/or evidence to show how and what the child have achieved.  Teachers will also assess wellbeing and attitudes to learning to ensure the curriculum is relevant and pupils are supported with needs.</a:t>
            </a:r>
            <a:endParaRPr lang="en-GB" dirty="0"/>
          </a:p>
        </p:txBody>
      </p:sp>
      <p:sp>
        <p:nvSpPr>
          <p:cNvPr id="8" name="Rounded Rectangular Callout 7"/>
          <p:cNvSpPr/>
          <p:nvPr/>
        </p:nvSpPr>
        <p:spPr>
          <a:xfrm>
            <a:off x="10442780" y="3563008"/>
            <a:ext cx="1324303" cy="1040524"/>
          </a:xfrm>
          <a:prstGeom prst="wedgeRoundRectCallout">
            <a:avLst>
              <a:gd name="adj1" fmla="val -313690"/>
              <a:gd name="adj2" fmla="val -16795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1200" dirty="0"/>
          </a:p>
        </p:txBody>
      </p:sp>
      <p:sp>
        <p:nvSpPr>
          <p:cNvPr id="7" name="Rounded Rectangular Callout 6"/>
          <p:cNvSpPr/>
          <p:nvPr/>
        </p:nvSpPr>
        <p:spPr>
          <a:xfrm>
            <a:off x="10442779" y="2719303"/>
            <a:ext cx="1324303" cy="2475185"/>
          </a:xfrm>
          <a:prstGeom prst="wedgeRoundRectCallout">
            <a:avLst>
              <a:gd name="adj1" fmla="val -58928"/>
              <a:gd name="adj2" fmla="val 65031"/>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dirty="0" smtClean="0"/>
              <a:t>Numbers next to each WMS and Four Purposes show how many times it has been covered.  Teachers use this to inform future planning</a:t>
            </a:r>
            <a:endParaRPr lang="en-GB" sz="1200" dirty="0"/>
          </a:p>
        </p:txBody>
      </p:sp>
      <p:graphicFrame>
        <p:nvGraphicFramePr>
          <p:cNvPr id="15" name="Object 14"/>
          <p:cNvGraphicFramePr>
            <a:graphicFrameLocks noChangeAspect="1"/>
          </p:cNvGraphicFramePr>
          <p:nvPr>
            <p:extLst>
              <p:ext uri="{D42A27DB-BD31-4B8C-83A1-F6EECF244321}">
                <p14:modId xmlns:p14="http://schemas.microsoft.com/office/powerpoint/2010/main" val="1297766708"/>
              </p:ext>
            </p:extLst>
          </p:nvPr>
        </p:nvGraphicFramePr>
        <p:xfrm>
          <a:off x="220717" y="5623326"/>
          <a:ext cx="1371600" cy="1157288"/>
        </p:xfrm>
        <a:graphic>
          <a:graphicData uri="http://schemas.openxmlformats.org/presentationml/2006/ole">
            <mc:AlternateContent xmlns:mc="http://schemas.openxmlformats.org/markup-compatibility/2006">
              <mc:Choice xmlns:v="urn:schemas-microsoft-com:vml" Requires="v">
                <p:oleObj spid="_x0000_s4152" name="Document" showAsIcon="1" r:id="rId4" imgW="914400" imgH="771480" progId="Word.Document.12">
                  <p:embed/>
                </p:oleObj>
              </mc:Choice>
              <mc:Fallback>
                <p:oleObj name="Document" showAsIcon="1" r:id="rId4" imgW="914400" imgH="771480" progId="Word.Document.12">
                  <p:embed/>
                  <p:pic>
                    <p:nvPicPr>
                      <p:cNvPr id="0" name=""/>
                      <p:cNvPicPr/>
                      <p:nvPr/>
                    </p:nvPicPr>
                    <p:blipFill>
                      <a:blip r:embed="rId5"/>
                      <a:stretch>
                        <a:fillRect/>
                      </a:stretch>
                    </p:blipFill>
                    <p:spPr>
                      <a:xfrm>
                        <a:off x="220717" y="5623326"/>
                        <a:ext cx="1371600" cy="1157288"/>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72248743"/>
              </p:ext>
            </p:extLst>
          </p:nvPr>
        </p:nvGraphicFramePr>
        <p:xfrm>
          <a:off x="1592317" y="5622880"/>
          <a:ext cx="1359181" cy="1146809"/>
        </p:xfrm>
        <a:graphic>
          <a:graphicData uri="http://schemas.openxmlformats.org/presentationml/2006/ole">
            <mc:AlternateContent xmlns:mc="http://schemas.openxmlformats.org/markup-compatibility/2006">
              <mc:Choice xmlns:v="urn:schemas-microsoft-com:vml" Requires="v">
                <p:oleObj spid="_x0000_s4153" name="Document" showAsIcon="1" r:id="rId6" imgW="914400" imgH="771480" progId="Word.Document.12">
                  <p:embed/>
                </p:oleObj>
              </mc:Choice>
              <mc:Fallback>
                <p:oleObj name="Document" showAsIcon="1" r:id="rId6" imgW="914400" imgH="771480" progId="Word.Document.12">
                  <p:embed/>
                  <p:pic>
                    <p:nvPicPr>
                      <p:cNvPr id="0" name=""/>
                      <p:cNvPicPr/>
                      <p:nvPr/>
                    </p:nvPicPr>
                    <p:blipFill>
                      <a:blip r:embed="rId7"/>
                      <a:stretch>
                        <a:fillRect/>
                      </a:stretch>
                    </p:blipFill>
                    <p:spPr>
                      <a:xfrm>
                        <a:off x="1592317" y="5622880"/>
                        <a:ext cx="1359181" cy="1146809"/>
                      </a:xfrm>
                      <a:prstGeom prst="rect">
                        <a:avLst/>
                      </a:prstGeom>
                    </p:spPr>
                  </p:pic>
                </p:oleObj>
              </mc:Fallback>
            </mc:AlternateContent>
          </a:graphicData>
        </a:graphic>
      </p:graphicFrame>
    </p:spTree>
    <p:extLst>
      <p:ext uri="{BB962C8B-B14F-4D97-AF65-F5344CB8AC3E}">
        <p14:creationId xmlns:p14="http://schemas.microsoft.com/office/powerpoint/2010/main" val="2311299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7" y="452680"/>
            <a:ext cx="5937367" cy="3785833"/>
          </a:xfrm>
          <a:prstGeom prst="rect">
            <a:avLst/>
          </a:prstGeom>
        </p:spPr>
      </p:pic>
      <p:sp>
        <p:nvSpPr>
          <p:cNvPr id="7" name="TextBox 6"/>
          <p:cNvSpPr txBox="1"/>
          <p:nvPr/>
        </p:nvSpPr>
        <p:spPr>
          <a:xfrm>
            <a:off x="220717" y="83348"/>
            <a:ext cx="4356065" cy="369332"/>
          </a:xfrm>
          <a:prstGeom prst="rect">
            <a:avLst/>
          </a:prstGeom>
          <a:noFill/>
        </p:spPr>
        <p:txBody>
          <a:bodyPr wrap="square" rtlCol="0">
            <a:spAutoFit/>
          </a:bodyPr>
          <a:lstStyle/>
          <a:p>
            <a:r>
              <a:rPr lang="en-GB" b="1" i="1" dirty="0" smtClean="0"/>
              <a:t>More examples…</a:t>
            </a:r>
            <a:endParaRPr lang="en-GB" b="1" i="1" dirty="0"/>
          </a:p>
        </p:txBody>
      </p:sp>
      <p:sp>
        <p:nvSpPr>
          <p:cNvPr id="10" name="TextBox 9"/>
          <p:cNvSpPr txBox="1"/>
          <p:nvPr/>
        </p:nvSpPr>
        <p:spPr>
          <a:xfrm>
            <a:off x="220716" y="4469234"/>
            <a:ext cx="5937367" cy="1323439"/>
          </a:xfrm>
          <a:prstGeom prst="rect">
            <a:avLst/>
          </a:prstGeom>
          <a:noFill/>
        </p:spPr>
        <p:txBody>
          <a:bodyPr wrap="square" rtlCol="0">
            <a:spAutoFit/>
          </a:bodyPr>
          <a:lstStyle/>
          <a:p>
            <a:r>
              <a:rPr lang="en-GB" sz="1600" dirty="0" smtClean="0"/>
              <a:t>In Foundation Phase (FP) staff develop high quality learning environments to support learning through play.  Staff plan for skills within the continuous provision areas and adults facilitate learning.  As pupils progress through FP they complete challenges in the areas, developing independence, problem solving skills and resilience. </a:t>
            </a:r>
            <a:endParaRPr lang="en-GB" sz="1600" dirty="0"/>
          </a:p>
        </p:txBody>
      </p:sp>
      <p:graphicFrame>
        <p:nvGraphicFramePr>
          <p:cNvPr id="14" name="Object 13"/>
          <p:cNvGraphicFramePr>
            <a:graphicFrameLocks noChangeAspect="1"/>
          </p:cNvGraphicFramePr>
          <p:nvPr>
            <p:extLst>
              <p:ext uri="{D42A27DB-BD31-4B8C-83A1-F6EECF244321}">
                <p14:modId xmlns:p14="http://schemas.microsoft.com/office/powerpoint/2010/main" val="1660461520"/>
              </p:ext>
            </p:extLst>
          </p:nvPr>
        </p:nvGraphicFramePr>
        <p:xfrm>
          <a:off x="6431450" y="5976296"/>
          <a:ext cx="914400" cy="771525"/>
        </p:xfrm>
        <a:graphic>
          <a:graphicData uri="http://schemas.openxmlformats.org/presentationml/2006/ole">
            <mc:AlternateContent xmlns:mc="http://schemas.openxmlformats.org/markup-compatibility/2006">
              <mc:Choice xmlns:v="urn:schemas-microsoft-com:vml" Requires="v">
                <p:oleObj spid="_x0000_s5139" name="Document" showAsIcon="1" r:id="rId4" imgW="914400" imgH="771480" progId="Word.Document.8">
                  <p:embed/>
                </p:oleObj>
              </mc:Choice>
              <mc:Fallback>
                <p:oleObj name="Document" showAsIcon="1" r:id="rId4" imgW="914400" imgH="771480" progId="Word.Document.8">
                  <p:embed/>
                  <p:pic>
                    <p:nvPicPr>
                      <p:cNvPr id="0" name=""/>
                      <p:cNvPicPr/>
                      <p:nvPr/>
                    </p:nvPicPr>
                    <p:blipFill>
                      <a:blip r:embed="rId5"/>
                      <a:stretch>
                        <a:fillRect/>
                      </a:stretch>
                    </p:blipFill>
                    <p:spPr>
                      <a:xfrm>
                        <a:off x="6431450" y="5976296"/>
                        <a:ext cx="914400" cy="771525"/>
                      </a:xfrm>
                      <a:prstGeom prst="rect">
                        <a:avLst/>
                      </a:prstGeom>
                    </p:spPr>
                  </p:pic>
                </p:oleObj>
              </mc:Fallback>
            </mc:AlternateContent>
          </a:graphicData>
        </a:graphic>
      </p:graphicFrame>
      <p:sp>
        <p:nvSpPr>
          <p:cNvPr id="15" name="TextBox 14"/>
          <p:cNvSpPr txBox="1"/>
          <p:nvPr/>
        </p:nvSpPr>
        <p:spPr>
          <a:xfrm>
            <a:off x="1825552" y="6038894"/>
            <a:ext cx="3248810" cy="646331"/>
          </a:xfrm>
          <a:prstGeom prst="rect">
            <a:avLst/>
          </a:prstGeom>
          <a:noFill/>
        </p:spPr>
        <p:txBody>
          <a:bodyPr wrap="square" rtlCol="0">
            <a:spAutoFit/>
          </a:bodyPr>
          <a:lstStyle/>
          <a:p>
            <a:r>
              <a:rPr lang="en-GB" dirty="0" smtClean="0">
                <a:solidFill>
                  <a:srgbClr val="FF0000"/>
                </a:solidFill>
              </a:rPr>
              <a:t>Need examples of fully completed </a:t>
            </a:r>
            <a:r>
              <a:rPr lang="en-GB" dirty="0">
                <a:solidFill>
                  <a:srgbClr val="FF0000"/>
                </a:solidFill>
              </a:rPr>
              <a:t>medium</a:t>
            </a:r>
            <a:r>
              <a:rPr lang="en-GB" dirty="0" smtClean="0">
                <a:solidFill>
                  <a:srgbClr val="FF0000"/>
                </a:solidFill>
              </a:rPr>
              <a:t> term plans</a:t>
            </a:r>
            <a:endParaRPr lang="en-GB" dirty="0">
              <a:solidFill>
                <a:srgbClr val="FF0000"/>
              </a:solidFill>
            </a:endParaRPr>
          </a:p>
        </p:txBody>
      </p:sp>
      <p:sp>
        <p:nvSpPr>
          <p:cNvPr id="17" name="TextBox 16"/>
          <p:cNvSpPr txBox="1"/>
          <p:nvPr/>
        </p:nvSpPr>
        <p:spPr>
          <a:xfrm>
            <a:off x="6225319" y="452680"/>
            <a:ext cx="5742904" cy="5262979"/>
          </a:xfrm>
          <a:prstGeom prst="rect">
            <a:avLst/>
          </a:prstGeom>
          <a:noFill/>
        </p:spPr>
        <p:txBody>
          <a:bodyPr wrap="square" rtlCol="0">
            <a:spAutoFit/>
          </a:bodyPr>
          <a:lstStyle/>
          <a:p>
            <a:pPr marL="285750" indent="-285750">
              <a:buFont typeface="Arial" panose="020B0604020202020204" pitchFamily="34" charset="0"/>
              <a:buChar char="•"/>
            </a:pPr>
            <a:r>
              <a:rPr lang="en-GB" sz="1600" dirty="0"/>
              <a:t>We are trialling a medium term topic planner to develop connections between the </a:t>
            </a:r>
            <a:r>
              <a:rPr lang="en-GB" sz="1600" dirty="0" err="1"/>
              <a:t>AoLEs</a:t>
            </a:r>
            <a:r>
              <a:rPr lang="en-GB" sz="1600" dirty="0"/>
              <a:t>.  We want to plan for excellent teaching and learning, so we have included opportunities to plan for the pedagogical </a:t>
            </a:r>
            <a:r>
              <a:rPr lang="en-GB" sz="1600" dirty="0" smtClean="0"/>
              <a:t>approaches.</a:t>
            </a:r>
          </a:p>
          <a:p>
            <a:pPr marL="285750" indent="-285750">
              <a:buFont typeface="Arial" panose="020B0604020202020204" pitchFamily="34" charset="0"/>
              <a:buChar char="•"/>
            </a:pPr>
            <a:r>
              <a:rPr lang="en-GB" sz="1600" dirty="0"/>
              <a:t>Each topic will include a learning experience (a Super Start) which will engage learners, spur curiosity and make learning real.  We will enhance </a:t>
            </a:r>
            <a:r>
              <a:rPr lang="en-GB" sz="1600" dirty="0" smtClean="0"/>
              <a:t>our curriculum with a variety of enrichment experiences.</a:t>
            </a:r>
          </a:p>
          <a:p>
            <a:pPr marL="285750" indent="-285750">
              <a:buFont typeface="Arial" panose="020B0604020202020204" pitchFamily="34" charset="0"/>
              <a:buChar char="•"/>
            </a:pPr>
            <a:r>
              <a:rPr lang="en-GB" sz="1600" dirty="0"/>
              <a:t>We celebrate all learning.  We aim to ensure that all learning has a purpose and learners work towards a ‘Fabulous Finish’.  </a:t>
            </a:r>
            <a:r>
              <a:rPr lang="en-GB" sz="1600" dirty="0" smtClean="0"/>
              <a:t>For example this </a:t>
            </a:r>
            <a:r>
              <a:rPr lang="en-GB" sz="1600" dirty="0"/>
              <a:t>could be presenting to an audience, making an </a:t>
            </a:r>
            <a:r>
              <a:rPr lang="en-GB" sz="1600" dirty="0" err="1"/>
              <a:t>Imovie</a:t>
            </a:r>
            <a:r>
              <a:rPr lang="en-GB" sz="1600" dirty="0"/>
              <a:t> or organising an event. </a:t>
            </a:r>
            <a:endParaRPr lang="en-GB" sz="1600" dirty="0" smtClean="0"/>
          </a:p>
          <a:p>
            <a:pPr marL="285750" indent="-285750">
              <a:buFont typeface="Arial" panose="020B0604020202020204" pitchFamily="34" charset="0"/>
              <a:buChar char="•"/>
            </a:pPr>
            <a:r>
              <a:rPr lang="en-GB" sz="1600" dirty="0" smtClean="0"/>
              <a:t>Our children choose the topics for their year.  We have lead and supporting </a:t>
            </a:r>
            <a:r>
              <a:rPr lang="en-GB" sz="1600" dirty="0" err="1" smtClean="0"/>
              <a:t>AoLEs</a:t>
            </a:r>
            <a:r>
              <a:rPr lang="en-GB" sz="1600" dirty="0" smtClean="0"/>
              <a:t>.</a:t>
            </a:r>
          </a:p>
          <a:p>
            <a:pPr marL="285750" indent="-285750">
              <a:buFont typeface="Arial" panose="020B0604020202020204" pitchFamily="34" charset="0"/>
              <a:buChar char="•"/>
            </a:pPr>
            <a:r>
              <a:rPr lang="en-GB" sz="1600" dirty="0" smtClean="0"/>
              <a:t>We also plan for discrete learning to ensure coverage of knowledge, skills and experience.</a:t>
            </a:r>
            <a:r>
              <a:rPr lang="en-GB" sz="1600" dirty="0"/>
              <a:t> </a:t>
            </a:r>
            <a:endParaRPr lang="en-GB" sz="1600" dirty="0" smtClean="0"/>
          </a:p>
          <a:p>
            <a:pPr marL="285750" indent="-285750">
              <a:buFont typeface="Arial" panose="020B0604020202020204" pitchFamily="34" charset="0"/>
              <a:buChar char="•"/>
            </a:pPr>
            <a:r>
              <a:rPr lang="en-GB" sz="1600" dirty="0" smtClean="0"/>
              <a:t>Staff </a:t>
            </a:r>
            <a:r>
              <a:rPr lang="en-GB" sz="1600" dirty="0"/>
              <a:t>develop/share WALTs and Success Criteria with the learners for each lesson, so that they understand what they learning, how they can achieve and how to improve their work.  We provide immediate feedback so that children can reflect and improve their work</a:t>
            </a:r>
            <a:r>
              <a:rPr lang="en-GB" sz="1600" dirty="0" smtClean="0"/>
              <a:t>.</a:t>
            </a:r>
            <a:endParaRPr lang="en-GB" sz="1600" dirty="0"/>
          </a:p>
        </p:txBody>
      </p:sp>
    </p:spTree>
    <p:extLst>
      <p:ext uri="{BB962C8B-B14F-4D97-AF65-F5344CB8AC3E}">
        <p14:creationId xmlns:p14="http://schemas.microsoft.com/office/powerpoint/2010/main" val="132094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349" y="0"/>
            <a:ext cx="8222921" cy="1322614"/>
          </a:xfrm>
          <a:prstGeom prst="rect">
            <a:avLst/>
          </a:prstGeom>
        </p:spPr>
      </p:pic>
      <p:sp>
        <p:nvSpPr>
          <p:cNvPr id="6" name="Rectangle 5"/>
          <p:cNvSpPr/>
          <p:nvPr/>
        </p:nvSpPr>
        <p:spPr>
          <a:xfrm>
            <a:off x="5384800" y="2928035"/>
            <a:ext cx="6096000" cy="369332"/>
          </a:xfrm>
          <a:prstGeom prst="rect">
            <a:avLst/>
          </a:prstGeom>
        </p:spPr>
        <p:txBody>
          <a:bodyPr>
            <a:spAutoFit/>
          </a:bodyPr>
          <a:lstStyle/>
          <a:p>
            <a:endParaRPr lang="en-GB" dirty="0"/>
          </a:p>
        </p:txBody>
      </p:sp>
      <p:sp>
        <p:nvSpPr>
          <p:cNvPr id="9" name="Rectangle 8"/>
          <p:cNvSpPr/>
          <p:nvPr/>
        </p:nvSpPr>
        <p:spPr>
          <a:xfrm>
            <a:off x="215610" y="1337128"/>
            <a:ext cx="5473991" cy="4327851"/>
          </a:xfrm>
          <a:prstGeom prst="rect">
            <a:avLst/>
          </a:prstGeom>
        </p:spPr>
        <p:txBody>
          <a:bodyPr wrap="square">
            <a:spAutoFit/>
          </a:bodyPr>
          <a:lstStyle/>
          <a:p>
            <a:pPr>
              <a:lnSpc>
                <a:spcPct val="107000"/>
              </a:lnSpc>
              <a:spcAft>
                <a:spcPts val="800"/>
              </a:spcAft>
            </a:pPr>
            <a:r>
              <a:rPr lang="en-GB"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Black Lane our aim is to provide an engaging curriculum that is led by children’s interests and provides them with the knowledge, skills and experiences to become confident life long learners in a fast changing world.  The curriculum for wales has four purposes that aim for learners to become:</a:t>
            </a:r>
            <a:endParaRPr lang="en-GB"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x-none"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GB" kern="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a:t>
            </a:r>
            <a:r>
              <a:rPr lang="en-GB" b="1" i="1" kern="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mbitious, capable learners ready to learn throughout their lives</a:t>
            </a:r>
            <a:endParaRPr lang="en-GB"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x-none" b="1"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GB" b="1"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i="1" kern="1400" dirty="0">
                <a:solidFill>
                  <a:srgbClr val="0033CC"/>
                </a:solidFill>
                <a:latin typeface="Calibri" panose="020F0502020204030204" pitchFamily="34" charset="0"/>
                <a:ea typeface="Times New Roman" panose="02020603050405020304" pitchFamily="18" charset="0"/>
                <a:cs typeface="Calibri" panose="020F0502020204030204" pitchFamily="34" charset="0"/>
              </a:rPr>
              <a:t>Enterprising, creative contributors, ready to play a full part in life and work</a:t>
            </a:r>
            <a:endParaRPr lang="en-GB"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x-none" b="1"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GB" b="1"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i="1" kern="1400" dirty="0">
                <a:solidFill>
                  <a:srgbClr val="00B050"/>
                </a:solidFill>
                <a:latin typeface="Calibri" panose="020F0502020204030204" pitchFamily="34" charset="0"/>
                <a:ea typeface="Times New Roman" panose="02020603050405020304" pitchFamily="18" charset="0"/>
                <a:cs typeface="Calibri" panose="020F0502020204030204" pitchFamily="34" charset="0"/>
              </a:rPr>
              <a:t>Ethical, informed citizens of Wales and the world</a:t>
            </a:r>
            <a:endParaRPr lang="en-GB"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x-none" b="1"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GB" b="1"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i="1" kern="1400" dirty="0">
                <a:solidFill>
                  <a:srgbClr val="7030A0"/>
                </a:solidFill>
                <a:latin typeface="Calibri" panose="020F0502020204030204" pitchFamily="34" charset="0"/>
                <a:ea typeface="Times New Roman" panose="02020603050405020304" pitchFamily="18" charset="0"/>
                <a:cs typeface="Calibri" panose="020F0502020204030204" pitchFamily="34" charset="0"/>
              </a:rPr>
              <a:t>Healthy, confident individuals, ready to lead fulfilling lives as valued members of society</a:t>
            </a:r>
          </a:p>
          <a:p>
            <a:pPr>
              <a:lnSpc>
                <a:spcPct val="107000"/>
              </a:lnSpc>
              <a:spcAft>
                <a:spcPts val="0"/>
              </a:spcAft>
            </a:pPr>
            <a:endParaRPr lang="en-GB" b="1" i="1" kern="1400" dirty="0">
              <a:solidFill>
                <a:srgbClr val="7030A0"/>
              </a:solidFill>
              <a:effectLst/>
              <a:latin typeface="Comic Sans MS" panose="030F0702030302020204" pitchFamily="66" charset="0"/>
              <a:ea typeface="Calibri" panose="020F0502020204030204" pitchFamily="34" charset="0"/>
              <a:cs typeface="Calibri" panose="020F0502020204030204" pitchFamily="34" charset="0"/>
            </a:endParaRPr>
          </a:p>
        </p:txBody>
      </p:sp>
      <p:sp>
        <p:nvSpPr>
          <p:cNvPr id="11" name="Subtitle 2"/>
          <p:cNvSpPr txBox="1">
            <a:spLocks/>
          </p:cNvSpPr>
          <p:nvPr/>
        </p:nvSpPr>
        <p:spPr>
          <a:xfrm>
            <a:off x="5917910" y="1063465"/>
            <a:ext cx="5791199" cy="4098472"/>
          </a:xfrm>
          <a:prstGeom prst="rect">
            <a:avLst/>
          </a:prstGeom>
          <a:blipFill dpi="0" rotWithShape="1">
            <a:blip r:embed="rId2">
              <a:alphaModFix amt="0"/>
            </a:blip>
            <a:srcRect/>
            <a:stretch>
              <a:fillRect/>
            </a:stretch>
          </a:blip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5600" dirty="0"/>
          </a:p>
          <a:p>
            <a:r>
              <a:rPr lang="en-GB" sz="7200" i="1" dirty="0"/>
              <a:t>We have core values of what we want Black Lane pupils to be:</a:t>
            </a:r>
            <a:endParaRPr lang="en-GB" sz="7200" dirty="0"/>
          </a:p>
          <a:p>
            <a:r>
              <a:rPr lang="x-none" sz="7200" b="1" dirty="0"/>
              <a:t>·</a:t>
            </a:r>
            <a:r>
              <a:rPr lang="en-GB" sz="7200" b="1" dirty="0"/>
              <a:t> </a:t>
            </a:r>
            <a:r>
              <a:rPr lang="en-GB" sz="7200" b="1" i="1" dirty="0"/>
              <a:t>Happy and Healthy – </a:t>
            </a:r>
            <a:r>
              <a:rPr lang="en-GB" sz="7200" i="1" dirty="0"/>
              <a:t>this means I am resilient and I have a positive growth </a:t>
            </a:r>
            <a:r>
              <a:rPr lang="en-GB" sz="7200" i="1" dirty="0" err="1"/>
              <a:t>mindset</a:t>
            </a:r>
            <a:r>
              <a:rPr lang="en-GB" sz="7200" i="1" dirty="0"/>
              <a:t>, I look after my body and mind and I enjoy learning</a:t>
            </a:r>
            <a:endParaRPr lang="en-GB" sz="7200" dirty="0"/>
          </a:p>
          <a:p>
            <a:r>
              <a:rPr lang="x-none" sz="7200" b="1" dirty="0"/>
              <a:t>·</a:t>
            </a:r>
            <a:r>
              <a:rPr lang="en-GB" sz="7200" b="1" dirty="0"/>
              <a:t> </a:t>
            </a:r>
            <a:r>
              <a:rPr lang="en-GB" sz="7200" b="1" i="1" dirty="0"/>
              <a:t>Kind and caring—</a:t>
            </a:r>
            <a:r>
              <a:rPr lang="en-GB" sz="7200" i="1" dirty="0"/>
              <a:t>this means I am respectful to others and the environment, I am polite and I treat everyone fairly</a:t>
            </a:r>
            <a:endParaRPr lang="en-GB" sz="7200" dirty="0"/>
          </a:p>
          <a:p>
            <a:r>
              <a:rPr lang="x-none" sz="7200" b="1" dirty="0"/>
              <a:t>·</a:t>
            </a:r>
            <a:r>
              <a:rPr lang="en-GB" sz="7200" b="1" dirty="0"/>
              <a:t> </a:t>
            </a:r>
            <a:r>
              <a:rPr lang="en-GB" sz="7200" b="1" i="1" dirty="0"/>
              <a:t>Ambitious and Capable – </a:t>
            </a:r>
            <a:r>
              <a:rPr lang="en-GB" sz="7200" i="1" dirty="0"/>
              <a:t>this means I am confident, I aim high to reach goals and I use my imagination and thinking skills to lead my own learning and overcome challenges with independence</a:t>
            </a:r>
            <a:endParaRPr lang="en-GB" sz="7200" dirty="0"/>
          </a:p>
          <a:p>
            <a:r>
              <a:rPr lang="en-GB" sz="7200" b="1" i="1" dirty="0"/>
              <a:t>These are our core values and underpin everything that we do.</a:t>
            </a:r>
            <a:endParaRPr lang="en-GB" sz="7200" dirty="0"/>
          </a:p>
          <a:p>
            <a:endParaRPr lang="en-GB" dirty="0">
              <a:latin typeface="Arial Rounded MT Bold" panose="020F0704030504030204" pitchFamily="34" charset="0"/>
            </a:endParaRPr>
          </a:p>
        </p:txBody>
      </p:sp>
      <p:sp>
        <p:nvSpPr>
          <p:cNvPr id="12" name="Rectangle 11"/>
          <p:cNvSpPr/>
          <p:nvPr/>
        </p:nvSpPr>
        <p:spPr>
          <a:xfrm>
            <a:off x="215610" y="6336625"/>
            <a:ext cx="11862090" cy="341440"/>
          </a:xfrm>
          <a:prstGeom prst="rect">
            <a:avLst/>
          </a:prstGeom>
        </p:spPr>
        <p:txBody>
          <a:bodyPr wrap="square">
            <a:spAutoFit/>
          </a:bodyPr>
          <a:lstStyle/>
          <a:p>
            <a:pPr algn="ctr">
              <a:lnSpc>
                <a:spcPct val="107000"/>
              </a:lnSpc>
              <a:spcAft>
                <a:spcPts val="0"/>
              </a:spcAft>
            </a:pPr>
            <a:r>
              <a:rPr lang="en-GB" sz="1600" b="1" i="1" dirty="0">
                <a:ea typeface="Calibri" panose="020F0502020204030204" pitchFamily="34" charset="0"/>
                <a:cs typeface="Times New Roman" panose="02020603050405020304" pitchFamily="18" charset="0"/>
              </a:rPr>
              <a:t>The four purposes and our core values underpin all aspects of curriculum design, planning and teaching and learning</a:t>
            </a:r>
            <a:endParaRPr lang="en-GB" sz="1600" b="1" i="1" dirty="0">
              <a:effectLst/>
              <a:ea typeface="Calibri" panose="020F0502020204030204" pitchFamily="34" charset="0"/>
              <a:cs typeface="Times New Roman" panose="02020603050405020304" pitchFamily="18" charset="0"/>
            </a:endParaRPr>
          </a:p>
        </p:txBody>
      </p:sp>
      <p:grpSp>
        <p:nvGrpSpPr>
          <p:cNvPr id="3" name="Group 2"/>
          <p:cNvGrpSpPr/>
          <p:nvPr/>
        </p:nvGrpSpPr>
        <p:grpSpPr>
          <a:xfrm>
            <a:off x="7335330" y="4406900"/>
            <a:ext cx="2710369" cy="1929725"/>
            <a:chOff x="7335331" y="3685967"/>
            <a:chExt cx="2486454" cy="2606892"/>
          </a:xfrm>
        </p:grpSpPr>
        <p:sp>
          <p:nvSpPr>
            <p:cNvPr id="4" name="Freeform 3"/>
            <p:cNvSpPr/>
            <p:nvPr/>
          </p:nvSpPr>
          <p:spPr>
            <a:xfrm>
              <a:off x="8043971" y="4526950"/>
              <a:ext cx="1068926" cy="924664"/>
            </a:xfrm>
            <a:custGeom>
              <a:avLst/>
              <a:gdLst>
                <a:gd name="connsiteX0" fmla="*/ 0 w 1068926"/>
                <a:gd name="connsiteY0" fmla="*/ 462332 h 924664"/>
                <a:gd name="connsiteX1" fmla="*/ 264177 w 1068926"/>
                <a:gd name="connsiteY1" fmla="*/ 0 h 924664"/>
                <a:gd name="connsiteX2" fmla="*/ 804749 w 1068926"/>
                <a:gd name="connsiteY2" fmla="*/ 0 h 924664"/>
                <a:gd name="connsiteX3" fmla="*/ 1068926 w 1068926"/>
                <a:gd name="connsiteY3" fmla="*/ 462332 h 924664"/>
                <a:gd name="connsiteX4" fmla="*/ 804749 w 1068926"/>
                <a:gd name="connsiteY4" fmla="*/ 924664 h 924664"/>
                <a:gd name="connsiteX5" fmla="*/ 264177 w 1068926"/>
                <a:gd name="connsiteY5" fmla="*/ 924664 h 924664"/>
                <a:gd name="connsiteX6" fmla="*/ 0 w 1068926"/>
                <a:gd name="connsiteY6" fmla="*/ 462332 h 92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926" h="924664">
                  <a:moveTo>
                    <a:pt x="0" y="462332"/>
                  </a:moveTo>
                  <a:lnTo>
                    <a:pt x="264177" y="0"/>
                  </a:lnTo>
                  <a:lnTo>
                    <a:pt x="804749" y="0"/>
                  </a:lnTo>
                  <a:lnTo>
                    <a:pt x="1068926" y="462332"/>
                  </a:lnTo>
                  <a:lnTo>
                    <a:pt x="804749" y="924664"/>
                  </a:lnTo>
                  <a:lnTo>
                    <a:pt x="264177" y="924664"/>
                  </a:lnTo>
                  <a:lnTo>
                    <a:pt x="0" y="46233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9836" tIns="165930" rIns="189836" bIns="165930" numCol="1" spcCol="1270" anchor="ctr" anchorCtr="0">
              <a:noAutofit/>
            </a:bodyPr>
            <a:lstStyle/>
            <a:p>
              <a:pPr lvl="0" algn="ctr" defTabSz="444500">
                <a:lnSpc>
                  <a:spcPct val="90000"/>
                </a:lnSpc>
                <a:spcBef>
                  <a:spcPct val="0"/>
                </a:spcBef>
                <a:spcAft>
                  <a:spcPct val="35000"/>
                </a:spcAft>
              </a:pPr>
              <a:r>
                <a:rPr lang="en-US" sz="1000" kern="1200" dirty="0"/>
                <a:t>Aiming high, achieving your best!</a:t>
              </a:r>
            </a:p>
          </p:txBody>
        </p:sp>
        <p:sp>
          <p:nvSpPr>
            <p:cNvPr id="7" name="Hexagon 6"/>
            <p:cNvSpPr/>
            <p:nvPr/>
          </p:nvSpPr>
          <p:spPr>
            <a:xfrm>
              <a:off x="8713324" y="4084560"/>
              <a:ext cx="403302" cy="347498"/>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8142434" y="3685967"/>
              <a:ext cx="875977" cy="757823"/>
            </a:xfrm>
            <a:custGeom>
              <a:avLst/>
              <a:gdLst>
                <a:gd name="connsiteX0" fmla="*/ 0 w 875977"/>
                <a:gd name="connsiteY0" fmla="*/ 378912 h 757823"/>
                <a:gd name="connsiteX1" fmla="*/ 216510 w 875977"/>
                <a:gd name="connsiteY1" fmla="*/ 0 h 757823"/>
                <a:gd name="connsiteX2" fmla="*/ 659467 w 875977"/>
                <a:gd name="connsiteY2" fmla="*/ 0 h 757823"/>
                <a:gd name="connsiteX3" fmla="*/ 875977 w 875977"/>
                <a:gd name="connsiteY3" fmla="*/ 378912 h 757823"/>
                <a:gd name="connsiteX4" fmla="*/ 659467 w 875977"/>
                <a:gd name="connsiteY4" fmla="*/ 757823 h 757823"/>
                <a:gd name="connsiteX5" fmla="*/ 216510 w 875977"/>
                <a:gd name="connsiteY5" fmla="*/ 757823 h 757823"/>
                <a:gd name="connsiteX6" fmla="*/ 0 w 875977"/>
                <a:gd name="connsiteY6" fmla="*/ 378912 h 7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977" h="757823">
                  <a:moveTo>
                    <a:pt x="0" y="378912"/>
                  </a:moveTo>
                  <a:lnTo>
                    <a:pt x="216510" y="0"/>
                  </a:lnTo>
                  <a:lnTo>
                    <a:pt x="659467" y="0"/>
                  </a:lnTo>
                  <a:lnTo>
                    <a:pt x="875977" y="378912"/>
                  </a:lnTo>
                  <a:lnTo>
                    <a:pt x="659467" y="757823"/>
                  </a:lnTo>
                  <a:lnTo>
                    <a:pt x="216510" y="757823"/>
                  </a:lnTo>
                  <a:lnTo>
                    <a:pt x="0" y="37891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7868" tIns="138287" rIns="157868" bIns="138287" numCol="1" spcCol="1270" anchor="ctr" anchorCtr="0">
              <a:noAutofit/>
            </a:bodyPr>
            <a:lstStyle/>
            <a:p>
              <a:pPr lvl="0" algn="ctr" defTabSz="444500">
                <a:lnSpc>
                  <a:spcPct val="90000"/>
                </a:lnSpc>
                <a:spcBef>
                  <a:spcPct val="0"/>
                </a:spcBef>
                <a:spcAft>
                  <a:spcPct val="35000"/>
                </a:spcAft>
              </a:pPr>
              <a:r>
                <a:rPr lang="en-US" sz="1000" kern="1200" dirty="0"/>
                <a:t>Happy</a:t>
              </a:r>
            </a:p>
          </p:txBody>
        </p:sp>
        <p:sp>
          <p:nvSpPr>
            <p:cNvPr id="10" name="Hexagon 9"/>
            <p:cNvSpPr/>
            <p:nvPr/>
          </p:nvSpPr>
          <p:spPr>
            <a:xfrm>
              <a:off x="9184010" y="4734198"/>
              <a:ext cx="403302" cy="347498"/>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8945808" y="4152079"/>
              <a:ext cx="875977" cy="757823"/>
            </a:xfrm>
            <a:custGeom>
              <a:avLst/>
              <a:gdLst>
                <a:gd name="connsiteX0" fmla="*/ 0 w 875977"/>
                <a:gd name="connsiteY0" fmla="*/ 378912 h 757823"/>
                <a:gd name="connsiteX1" fmla="*/ 216510 w 875977"/>
                <a:gd name="connsiteY1" fmla="*/ 0 h 757823"/>
                <a:gd name="connsiteX2" fmla="*/ 659467 w 875977"/>
                <a:gd name="connsiteY2" fmla="*/ 0 h 757823"/>
                <a:gd name="connsiteX3" fmla="*/ 875977 w 875977"/>
                <a:gd name="connsiteY3" fmla="*/ 378912 h 757823"/>
                <a:gd name="connsiteX4" fmla="*/ 659467 w 875977"/>
                <a:gd name="connsiteY4" fmla="*/ 757823 h 757823"/>
                <a:gd name="connsiteX5" fmla="*/ 216510 w 875977"/>
                <a:gd name="connsiteY5" fmla="*/ 757823 h 757823"/>
                <a:gd name="connsiteX6" fmla="*/ 0 w 875977"/>
                <a:gd name="connsiteY6" fmla="*/ 378912 h 7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977" h="757823">
                  <a:moveTo>
                    <a:pt x="0" y="378912"/>
                  </a:moveTo>
                  <a:lnTo>
                    <a:pt x="216510" y="0"/>
                  </a:lnTo>
                  <a:lnTo>
                    <a:pt x="659467" y="0"/>
                  </a:lnTo>
                  <a:lnTo>
                    <a:pt x="875977" y="378912"/>
                  </a:lnTo>
                  <a:lnTo>
                    <a:pt x="659467" y="757823"/>
                  </a:lnTo>
                  <a:lnTo>
                    <a:pt x="216510" y="757823"/>
                  </a:lnTo>
                  <a:lnTo>
                    <a:pt x="0" y="37891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7868" tIns="138287" rIns="157868" bIns="138287" numCol="1" spcCol="1270" anchor="ctr" anchorCtr="0">
              <a:noAutofit/>
            </a:bodyPr>
            <a:lstStyle/>
            <a:p>
              <a:pPr lvl="0" algn="ctr" defTabSz="444500">
                <a:lnSpc>
                  <a:spcPct val="90000"/>
                </a:lnSpc>
                <a:spcBef>
                  <a:spcPct val="0"/>
                </a:spcBef>
                <a:spcAft>
                  <a:spcPct val="35000"/>
                </a:spcAft>
              </a:pPr>
              <a:r>
                <a:rPr lang="en-US" sz="1000" kern="1200" dirty="0"/>
                <a:t>Healthy</a:t>
              </a:r>
            </a:p>
          </p:txBody>
        </p:sp>
        <p:sp>
          <p:nvSpPr>
            <p:cNvPr id="14" name="Hexagon 13"/>
            <p:cNvSpPr/>
            <p:nvPr/>
          </p:nvSpPr>
          <p:spPr>
            <a:xfrm>
              <a:off x="8857041" y="5467517"/>
              <a:ext cx="403302" cy="347498"/>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8945808" y="5068402"/>
              <a:ext cx="875977" cy="757823"/>
            </a:xfrm>
            <a:custGeom>
              <a:avLst/>
              <a:gdLst>
                <a:gd name="connsiteX0" fmla="*/ 0 w 875977"/>
                <a:gd name="connsiteY0" fmla="*/ 378912 h 757823"/>
                <a:gd name="connsiteX1" fmla="*/ 216510 w 875977"/>
                <a:gd name="connsiteY1" fmla="*/ 0 h 757823"/>
                <a:gd name="connsiteX2" fmla="*/ 659467 w 875977"/>
                <a:gd name="connsiteY2" fmla="*/ 0 h 757823"/>
                <a:gd name="connsiteX3" fmla="*/ 875977 w 875977"/>
                <a:gd name="connsiteY3" fmla="*/ 378912 h 757823"/>
                <a:gd name="connsiteX4" fmla="*/ 659467 w 875977"/>
                <a:gd name="connsiteY4" fmla="*/ 757823 h 757823"/>
                <a:gd name="connsiteX5" fmla="*/ 216510 w 875977"/>
                <a:gd name="connsiteY5" fmla="*/ 757823 h 757823"/>
                <a:gd name="connsiteX6" fmla="*/ 0 w 875977"/>
                <a:gd name="connsiteY6" fmla="*/ 378912 h 7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977" h="757823">
                  <a:moveTo>
                    <a:pt x="0" y="378912"/>
                  </a:moveTo>
                  <a:lnTo>
                    <a:pt x="216510" y="0"/>
                  </a:lnTo>
                  <a:lnTo>
                    <a:pt x="659467" y="0"/>
                  </a:lnTo>
                  <a:lnTo>
                    <a:pt x="875977" y="378912"/>
                  </a:lnTo>
                  <a:lnTo>
                    <a:pt x="659467" y="757823"/>
                  </a:lnTo>
                  <a:lnTo>
                    <a:pt x="216510" y="757823"/>
                  </a:lnTo>
                  <a:lnTo>
                    <a:pt x="0" y="37891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7868" tIns="138287" rIns="157868" bIns="138287" numCol="1" spcCol="1270" anchor="ctr" anchorCtr="0">
              <a:noAutofit/>
            </a:bodyPr>
            <a:lstStyle/>
            <a:p>
              <a:pPr lvl="0" algn="ctr" defTabSz="444500">
                <a:lnSpc>
                  <a:spcPct val="90000"/>
                </a:lnSpc>
                <a:spcBef>
                  <a:spcPct val="0"/>
                </a:spcBef>
                <a:spcAft>
                  <a:spcPct val="35000"/>
                </a:spcAft>
              </a:pPr>
              <a:r>
                <a:rPr lang="en-US" sz="1000" kern="1200" dirty="0"/>
                <a:t>Capable</a:t>
              </a:r>
            </a:p>
          </p:txBody>
        </p:sp>
        <p:sp>
          <p:nvSpPr>
            <p:cNvPr id="16" name="Hexagon 15"/>
            <p:cNvSpPr/>
            <p:nvPr/>
          </p:nvSpPr>
          <p:spPr>
            <a:xfrm>
              <a:off x="8045960" y="5543638"/>
              <a:ext cx="403302" cy="347498"/>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8142434" y="5535036"/>
              <a:ext cx="875977" cy="757823"/>
            </a:xfrm>
            <a:custGeom>
              <a:avLst/>
              <a:gdLst>
                <a:gd name="connsiteX0" fmla="*/ 0 w 875977"/>
                <a:gd name="connsiteY0" fmla="*/ 378912 h 757823"/>
                <a:gd name="connsiteX1" fmla="*/ 216510 w 875977"/>
                <a:gd name="connsiteY1" fmla="*/ 0 h 757823"/>
                <a:gd name="connsiteX2" fmla="*/ 659467 w 875977"/>
                <a:gd name="connsiteY2" fmla="*/ 0 h 757823"/>
                <a:gd name="connsiteX3" fmla="*/ 875977 w 875977"/>
                <a:gd name="connsiteY3" fmla="*/ 378912 h 757823"/>
                <a:gd name="connsiteX4" fmla="*/ 659467 w 875977"/>
                <a:gd name="connsiteY4" fmla="*/ 757823 h 757823"/>
                <a:gd name="connsiteX5" fmla="*/ 216510 w 875977"/>
                <a:gd name="connsiteY5" fmla="*/ 757823 h 757823"/>
                <a:gd name="connsiteX6" fmla="*/ 0 w 875977"/>
                <a:gd name="connsiteY6" fmla="*/ 378912 h 7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977" h="757823">
                  <a:moveTo>
                    <a:pt x="0" y="378912"/>
                  </a:moveTo>
                  <a:lnTo>
                    <a:pt x="216510" y="0"/>
                  </a:lnTo>
                  <a:lnTo>
                    <a:pt x="659467" y="0"/>
                  </a:lnTo>
                  <a:lnTo>
                    <a:pt x="875977" y="378912"/>
                  </a:lnTo>
                  <a:lnTo>
                    <a:pt x="659467" y="757823"/>
                  </a:lnTo>
                  <a:lnTo>
                    <a:pt x="216510" y="757823"/>
                  </a:lnTo>
                  <a:lnTo>
                    <a:pt x="0" y="37891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7868" tIns="138287" rIns="157868" bIns="138287" numCol="1" spcCol="1270" anchor="ctr" anchorCtr="0">
              <a:noAutofit/>
            </a:bodyPr>
            <a:lstStyle/>
            <a:p>
              <a:pPr lvl="0" algn="ctr" defTabSz="444500">
                <a:lnSpc>
                  <a:spcPct val="90000"/>
                </a:lnSpc>
                <a:spcBef>
                  <a:spcPct val="0"/>
                </a:spcBef>
                <a:spcAft>
                  <a:spcPct val="35000"/>
                </a:spcAft>
              </a:pPr>
              <a:r>
                <a:rPr lang="en-US" sz="1000" kern="1200" dirty="0"/>
                <a:t>Ambitious</a:t>
              </a:r>
            </a:p>
          </p:txBody>
        </p:sp>
        <p:sp>
          <p:nvSpPr>
            <p:cNvPr id="18" name="Hexagon 17"/>
            <p:cNvSpPr/>
            <p:nvPr/>
          </p:nvSpPr>
          <p:spPr>
            <a:xfrm>
              <a:off x="7567566" y="4894261"/>
              <a:ext cx="403302" cy="347498"/>
            </a:xfrm>
            <a:prstGeom prst="hexagon">
              <a:avLst>
                <a:gd name="adj" fmla="val 28900"/>
                <a:gd name="vf" fmla="val 115470"/>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7335331" y="5068923"/>
              <a:ext cx="875977" cy="757823"/>
            </a:xfrm>
            <a:custGeom>
              <a:avLst/>
              <a:gdLst>
                <a:gd name="connsiteX0" fmla="*/ 0 w 875977"/>
                <a:gd name="connsiteY0" fmla="*/ 378912 h 757823"/>
                <a:gd name="connsiteX1" fmla="*/ 216510 w 875977"/>
                <a:gd name="connsiteY1" fmla="*/ 0 h 757823"/>
                <a:gd name="connsiteX2" fmla="*/ 659467 w 875977"/>
                <a:gd name="connsiteY2" fmla="*/ 0 h 757823"/>
                <a:gd name="connsiteX3" fmla="*/ 875977 w 875977"/>
                <a:gd name="connsiteY3" fmla="*/ 378912 h 757823"/>
                <a:gd name="connsiteX4" fmla="*/ 659467 w 875977"/>
                <a:gd name="connsiteY4" fmla="*/ 757823 h 757823"/>
                <a:gd name="connsiteX5" fmla="*/ 216510 w 875977"/>
                <a:gd name="connsiteY5" fmla="*/ 757823 h 757823"/>
                <a:gd name="connsiteX6" fmla="*/ 0 w 875977"/>
                <a:gd name="connsiteY6" fmla="*/ 378912 h 7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977" h="757823">
                  <a:moveTo>
                    <a:pt x="0" y="378912"/>
                  </a:moveTo>
                  <a:lnTo>
                    <a:pt x="216510" y="0"/>
                  </a:lnTo>
                  <a:lnTo>
                    <a:pt x="659467" y="0"/>
                  </a:lnTo>
                  <a:lnTo>
                    <a:pt x="875977" y="378912"/>
                  </a:lnTo>
                  <a:lnTo>
                    <a:pt x="659467" y="757823"/>
                  </a:lnTo>
                  <a:lnTo>
                    <a:pt x="216510" y="757823"/>
                  </a:lnTo>
                  <a:lnTo>
                    <a:pt x="0" y="37891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7868" tIns="138287" rIns="157868" bIns="138287" numCol="1" spcCol="1270" anchor="ctr" anchorCtr="0">
              <a:noAutofit/>
            </a:bodyPr>
            <a:lstStyle/>
            <a:p>
              <a:pPr lvl="0" algn="ctr" defTabSz="444500">
                <a:lnSpc>
                  <a:spcPct val="90000"/>
                </a:lnSpc>
                <a:spcBef>
                  <a:spcPct val="0"/>
                </a:spcBef>
                <a:spcAft>
                  <a:spcPct val="35000"/>
                </a:spcAft>
              </a:pPr>
              <a:r>
                <a:rPr lang="en-US" sz="1000" kern="1200" dirty="0"/>
                <a:t>Caring</a:t>
              </a:r>
            </a:p>
          </p:txBody>
        </p:sp>
        <p:sp>
          <p:nvSpPr>
            <p:cNvPr id="20" name="Freeform 19"/>
            <p:cNvSpPr/>
            <p:nvPr/>
          </p:nvSpPr>
          <p:spPr>
            <a:xfrm>
              <a:off x="7335331" y="4151036"/>
              <a:ext cx="875977" cy="757823"/>
            </a:xfrm>
            <a:custGeom>
              <a:avLst/>
              <a:gdLst>
                <a:gd name="connsiteX0" fmla="*/ 0 w 875977"/>
                <a:gd name="connsiteY0" fmla="*/ 378912 h 757823"/>
                <a:gd name="connsiteX1" fmla="*/ 216510 w 875977"/>
                <a:gd name="connsiteY1" fmla="*/ 0 h 757823"/>
                <a:gd name="connsiteX2" fmla="*/ 659467 w 875977"/>
                <a:gd name="connsiteY2" fmla="*/ 0 h 757823"/>
                <a:gd name="connsiteX3" fmla="*/ 875977 w 875977"/>
                <a:gd name="connsiteY3" fmla="*/ 378912 h 757823"/>
                <a:gd name="connsiteX4" fmla="*/ 659467 w 875977"/>
                <a:gd name="connsiteY4" fmla="*/ 757823 h 757823"/>
                <a:gd name="connsiteX5" fmla="*/ 216510 w 875977"/>
                <a:gd name="connsiteY5" fmla="*/ 757823 h 757823"/>
                <a:gd name="connsiteX6" fmla="*/ 0 w 875977"/>
                <a:gd name="connsiteY6" fmla="*/ 378912 h 7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977" h="757823">
                  <a:moveTo>
                    <a:pt x="0" y="378912"/>
                  </a:moveTo>
                  <a:lnTo>
                    <a:pt x="216510" y="0"/>
                  </a:lnTo>
                  <a:lnTo>
                    <a:pt x="659467" y="0"/>
                  </a:lnTo>
                  <a:lnTo>
                    <a:pt x="875977" y="378912"/>
                  </a:lnTo>
                  <a:lnTo>
                    <a:pt x="659467" y="757823"/>
                  </a:lnTo>
                  <a:lnTo>
                    <a:pt x="216510" y="757823"/>
                  </a:lnTo>
                  <a:lnTo>
                    <a:pt x="0" y="37891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7868" tIns="138287" rIns="157868" bIns="138287" numCol="1" spcCol="1270" anchor="ctr" anchorCtr="0">
              <a:noAutofit/>
            </a:bodyPr>
            <a:lstStyle/>
            <a:p>
              <a:pPr lvl="0" algn="ctr" defTabSz="444500">
                <a:lnSpc>
                  <a:spcPct val="90000"/>
                </a:lnSpc>
                <a:spcBef>
                  <a:spcPct val="0"/>
                </a:spcBef>
                <a:spcAft>
                  <a:spcPct val="35000"/>
                </a:spcAft>
              </a:pPr>
              <a:r>
                <a:rPr lang="en-US" sz="1000" kern="1200" dirty="0"/>
                <a:t>Kind</a:t>
              </a:r>
            </a:p>
          </p:txBody>
        </p:sp>
      </p:grpSp>
    </p:spTree>
    <p:extLst>
      <p:ext uri="{BB962C8B-B14F-4D97-AF65-F5344CB8AC3E}">
        <p14:creationId xmlns:p14="http://schemas.microsoft.com/office/powerpoint/2010/main" val="1988754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21858" y="328051"/>
            <a:ext cx="4044392" cy="4172905"/>
            <a:chOff x="222069" y="-39757"/>
            <a:chExt cx="4044392" cy="4172905"/>
          </a:xfrm>
        </p:grpSpPr>
        <p:sp>
          <p:nvSpPr>
            <p:cNvPr id="9" name="Rounded Rectangle 8"/>
            <p:cNvSpPr/>
            <p:nvPr/>
          </p:nvSpPr>
          <p:spPr>
            <a:xfrm>
              <a:off x="222069" y="-39757"/>
              <a:ext cx="4044392" cy="417290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391378" y="154293"/>
              <a:ext cx="3788417" cy="3785652"/>
            </a:xfrm>
            <a:prstGeom prst="rect">
              <a:avLst/>
            </a:prstGeom>
            <a:solidFill>
              <a:srgbClr val="00B050"/>
            </a:solidFill>
          </p:spPr>
          <p:txBody>
            <a:bodyPr wrap="square" rtlCol="0">
              <a:spAutoFit/>
            </a:bodyPr>
            <a:lstStyle/>
            <a:p>
              <a:pPr algn="ctr"/>
              <a:r>
                <a:rPr lang="en-GB" dirty="0" smtClean="0"/>
                <a:t>Our Locality</a:t>
              </a:r>
            </a:p>
            <a:p>
              <a:pPr marL="285750" indent="-285750">
                <a:buFont typeface="Wingdings" panose="05000000000000000000" pitchFamily="2" charset="2"/>
                <a:buChar char="Ø"/>
              </a:pPr>
              <a:r>
                <a:rPr lang="en-GB" sz="1200" dirty="0" smtClean="0"/>
                <a:t>Currently 24% </a:t>
              </a:r>
              <a:r>
                <a:rPr lang="en-GB" sz="1200" dirty="0" smtClean="0"/>
                <a:t>FSM*</a:t>
              </a:r>
            </a:p>
            <a:p>
              <a:pPr marL="285750" indent="-285750">
                <a:buFont typeface="Wingdings" panose="05000000000000000000" pitchFamily="2" charset="2"/>
                <a:buChar char="Ø"/>
              </a:pPr>
              <a:r>
                <a:rPr lang="en-GB" sz="1200" dirty="0" smtClean="0"/>
                <a:t>Semi-rural </a:t>
              </a:r>
              <a:r>
                <a:rPr lang="en-GB" sz="1200" dirty="0" smtClean="0"/>
                <a:t>environment, but limited play areas for children</a:t>
              </a:r>
            </a:p>
            <a:p>
              <a:pPr marL="285750" indent="-285750">
                <a:buFont typeface="Wingdings" panose="05000000000000000000" pitchFamily="2" charset="2"/>
                <a:buChar char="Ø"/>
              </a:pPr>
              <a:r>
                <a:rPr lang="en-GB" sz="1200" dirty="0" smtClean="0"/>
                <a:t>Nature areas and </a:t>
              </a:r>
              <a:r>
                <a:rPr lang="en-GB" sz="1200" dirty="0" err="1" smtClean="0"/>
                <a:t>Brymbo</a:t>
              </a:r>
              <a:r>
                <a:rPr lang="en-GB" sz="1200" dirty="0" smtClean="0"/>
                <a:t> Heritage are local to school</a:t>
              </a:r>
            </a:p>
            <a:p>
              <a:pPr marL="285750" indent="-285750">
                <a:buFont typeface="Wingdings" panose="05000000000000000000" pitchFamily="2" charset="2"/>
                <a:buChar char="Ø"/>
              </a:pPr>
              <a:r>
                <a:rPr lang="en-GB" sz="1200" dirty="0" smtClean="0"/>
                <a:t>Low job opportunities/aspirations in the immediate area</a:t>
              </a:r>
            </a:p>
            <a:p>
              <a:pPr marL="285750" indent="-285750">
                <a:buFont typeface="Wingdings" panose="05000000000000000000" pitchFamily="2" charset="2"/>
                <a:buChar char="Ø"/>
              </a:pPr>
              <a:r>
                <a:rPr lang="en-GB" sz="1200" dirty="0" smtClean="0"/>
                <a:t>The school has good  ground space outside and beautiful views</a:t>
              </a:r>
            </a:p>
            <a:p>
              <a:pPr marL="285750" indent="-285750">
                <a:buFont typeface="Wingdings" panose="05000000000000000000" pitchFamily="2" charset="2"/>
                <a:buChar char="Ø"/>
              </a:pPr>
              <a:r>
                <a:rPr lang="en-GB" sz="1200" dirty="0" smtClean="0">
                  <a:hlinkClick r:id="rId2"/>
                </a:rPr>
                <a:t>The Welsh Index of Multiple Deprivation (WIMD) 2019 </a:t>
              </a:r>
              <a:r>
                <a:rPr lang="en-GB" sz="1200" dirty="0" smtClean="0"/>
                <a:t>places </a:t>
              </a:r>
              <a:r>
                <a:rPr lang="en-GB" sz="1200" dirty="0" err="1" smtClean="0"/>
                <a:t>Pentre</a:t>
              </a:r>
              <a:r>
                <a:rPr lang="en-GB" sz="1200" dirty="0" smtClean="0"/>
                <a:t> Broughton is among the 50% least deprived areas in Wales overall (ranked 1049/1909).  Key </a:t>
              </a:r>
              <a:r>
                <a:rPr lang="en-GB" sz="1200" dirty="0"/>
                <a:t>points </a:t>
              </a:r>
              <a:r>
                <a:rPr lang="en-GB" sz="1200" dirty="0" smtClean="0"/>
                <a:t>include:</a:t>
              </a:r>
            </a:p>
            <a:p>
              <a:pPr marL="285750" indent="-285750">
                <a:buFont typeface="Wingdings" panose="05000000000000000000" pitchFamily="2" charset="2"/>
                <a:buChar char="§"/>
              </a:pPr>
              <a:r>
                <a:rPr lang="en-GB" sz="1200" i="1" dirty="0" smtClean="0"/>
                <a:t>Income is among the 30-50% most deprived in Wales (ranked 885/1909)</a:t>
              </a:r>
              <a:r>
                <a:rPr lang="en-GB" i="1" dirty="0" smtClean="0"/>
                <a:t> </a:t>
              </a:r>
            </a:p>
            <a:p>
              <a:pPr marL="285750" indent="-285750">
                <a:buFont typeface="Wingdings" panose="05000000000000000000" pitchFamily="2" charset="2"/>
                <a:buChar char="§"/>
              </a:pPr>
              <a:r>
                <a:rPr lang="en-GB" sz="1200" i="1" dirty="0" smtClean="0"/>
                <a:t>Education and Community Safety is among 20-30% most deprived (ranked 486/1909; 495/1909)</a:t>
              </a:r>
              <a:endParaRPr lang="en-GB" i="1" dirty="0" smtClean="0"/>
            </a:p>
            <a:p>
              <a:pPr marL="285750" indent="-285750">
                <a:buFont typeface="Wingdings" panose="05000000000000000000" pitchFamily="2" charset="2"/>
                <a:buChar char="§"/>
              </a:pPr>
              <a:r>
                <a:rPr lang="en-GB" sz="1200" i="1" dirty="0" smtClean="0"/>
                <a:t>Physical Environment is among the least deprived (ranked 1825/1909</a:t>
              </a:r>
              <a:r>
                <a:rPr lang="en-GB" sz="1200" i="1" dirty="0" smtClean="0"/>
                <a:t>)</a:t>
              </a:r>
              <a:endParaRPr lang="en-GB" sz="1200" i="1" dirty="0" smtClean="0"/>
            </a:p>
          </p:txBody>
        </p:sp>
      </p:grpSp>
      <p:grpSp>
        <p:nvGrpSpPr>
          <p:cNvPr id="19" name="Group 18"/>
          <p:cNvGrpSpPr/>
          <p:nvPr/>
        </p:nvGrpSpPr>
        <p:grpSpPr>
          <a:xfrm>
            <a:off x="199419" y="4547974"/>
            <a:ext cx="4044392" cy="2310026"/>
            <a:chOff x="8359362" y="299258"/>
            <a:chExt cx="3407864" cy="2310026"/>
          </a:xfrm>
        </p:grpSpPr>
        <p:sp>
          <p:nvSpPr>
            <p:cNvPr id="12" name="Rounded Rectangle 11"/>
            <p:cNvSpPr/>
            <p:nvPr/>
          </p:nvSpPr>
          <p:spPr>
            <a:xfrm>
              <a:off x="8359362" y="299258"/>
              <a:ext cx="3407864" cy="220075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8467206" y="393293"/>
              <a:ext cx="3192176" cy="2215991"/>
            </a:xfrm>
            <a:prstGeom prst="rect">
              <a:avLst/>
            </a:prstGeom>
            <a:noFill/>
          </p:spPr>
          <p:txBody>
            <a:bodyPr wrap="square" rtlCol="0">
              <a:spAutoFit/>
            </a:bodyPr>
            <a:lstStyle/>
            <a:p>
              <a:pPr algn="ctr"/>
              <a:r>
                <a:rPr lang="en-GB" dirty="0" smtClean="0"/>
                <a:t>Our Classes</a:t>
              </a:r>
            </a:p>
            <a:p>
              <a:pPr marL="285750" indent="-285750">
                <a:buFont typeface="Wingdings" panose="05000000000000000000" pitchFamily="2" charset="2"/>
                <a:buChar char="Ø"/>
              </a:pPr>
              <a:r>
                <a:rPr lang="en-GB" sz="1200" dirty="0" smtClean="0"/>
                <a:t>5 full time mixed aged classes</a:t>
              </a:r>
            </a:p>
            <a:p>
              <a:pPr marL="285750" indent="-285750">
                <a:buFont typeface="Wingdings" panose="05000000000000000000" pitchFamily="2" charset="2"/>
                <a:buChar char="Ø"/>
              </a:pPr>
              <a:r>
                <a:rPr lang="en-GB" sz="1200" dirty="0" smtClean="0"/>
                <a:t>1 part time morning nursery class</a:t>
              </a:r>
            </a:p>
            <a:p>
              <a:pPr marL="285750" indent="-285750">
                <a:buFont typeface="Wingdings" panose="05000000000000000000" pitchFamily="2" charset="2"/>
                <a:buChar char="Ø"/>
              </a:pPr>
              <a:r>
                <a:rPr lang="en-GB" sz="1200" dirty="0" smtClean="0"/>
                <a:t>Jigsaws (a private childcare provider) provides nursery plus provision for nursery</a:t>
              </a:r>
            </a:p>
            <a:p>
              <a:pPr marL="285750" indent="-285750">
                <a:buFont typeface="Wingdings" panose="05000000000000000000" pitchFamily="2" charset="2"/>
                <a:buChar char="Ø"/>
              </a:pPr>
              <a:r>
                <a:rPr lang="en-GB" sz="1200" dirty="0" smtClean="0"/>
                <a:t>Early Entitlement join the nursery class in Spring and Summer terms</a:t>
              </a:r>
            </a:p>
            <a:p>
              <a:pPr marL="285750" indent="-285750">
                <a:buFont typeface="Wingdings" panose="05000000000000000000" pitchFamily="2" charset="2"/>
                <a:buChar char="Ø"/>
              </a:pPr>
              <a:r>
                <a:rPr lang="en-GB" sz="1200" dirty="0" smtClean="0"/>
                <a:t>Classes are always below 30</a:t>
              </a:r>
            </a:p>
            <a:p>
              <a:pPr marL="285750" indent="-285750">
                <a:buFont typeface="Wingdings" panose="05000000000000000000" pitchFamily="2" charset="2"/>
                <a:buChar char="Ø"/>
              </a:pPr>
              <a:r>
                <a:rPr lang="en-GB" sz="1200" dirty="0" smtClean="0"/>
                <a:t>We aim for a ratio of 1:10 in early years and 1:15 in upper Foundation Phase.</a:t>
              </a:r>
            </a:p>
            <a:p>
              <a:pPr marL="285750" indent="-285750">
                <a:buFont typeface="Wingdings" panose="05000000000000000000" pitchFamily="2" charset="2"/>
                <a:buChar char="Ø"/>
              </a:pPr>
              <a:endParaRPr lang="en-GB" sz="1200" dirty="0" smtClean="0"/>
            </a:p>
          </p:txBody>
        </p:sp>
      </p:grpSp>
      <p:grpSp>
        <p:nvGrpSpPr>
          <p:cNvPr id="30" name="Group 29"/>
          <p:cNvGrpSpPr/>
          <p:nvPr/>
        </p:nvGrpSpPr>
        <p:grpSpPr>
          <a:xfrm>
            <a:off x="7903774" y="328051"/>
            <a:ext cx="4044392" cy="2954657"/>
            <a:chOff x="7903774" y="467139"/>
            <a:chExt cx="4044392" cy="2954657"/>
          </a:xfrm>
        </p:grpSpPr>
        <p:sp>
          <p:nvSpPr>
            <p:cNvPr id="15" name="Rounded Rectangle 14"/>
            <p:cNvSpPr/>
            <p:nvPr/>
          </p:nvSpPr>
          <p:spPr>
            <a:xfrm>
              <a:off x="7903774" y="467139"/>
              <a:ext cx="4044392" cy="295465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8018183" y="661029"/>
              <a:ext cx="3749117" cy="2585323"/>
            </a:xfrm>
            <a:prstGeom prst="rect">
              <a:avLst/>
            </a:prstGeom>
            <a:solidFill>
              <a:srgbClr val="00B0F0"/>
            </a:solidFill>
          </p:spPr>
          <p:txBody>
            <a:bodyPr wrap="square" rtlCol="0">
              <a:spAutoFit/>
            </a:bodyPr>
            <a:lstStyle/>
            <a:p>
              <a:pPr algn="ctr"/>
              <a:r>
                <a:rPr lang="en-GB" dirty="0" smtClean="0"/>
                <a:t>Our Staff</a:t>
              </a:r>
            </a:p>
            <a:p>
              <a:pPr marL="285750" indent="-285750">
                <a:buFont typeface="Wingdings" panose="05000000000000000000" pitchFamily="2" charset="2"/>
                <a:buChar char="Ø"/>
              </a:pPr>
              <a:r>
                <a:rPr lang="en-GB" sz="1200" dirty="0" smtClean="0"/>
                <a:t>HT and DHT have been in post for 4 years</a:t>
              </a:r>
            </a:p>
            <a:p>
              <a:pPr marL="285750" indent="-285750">
                <a:buFont typeface="Wingdings" panose="05000000000000000000" pitchFamily="2" charset="2"/>
                <a:buChar char="Ø"/>
              </a:pPr>
              <a:r>
                <a:rPr lang="en-GB" sz="1200" dirty="0" smtClean="0"/>
                <a:t>6 full time teachers and 1 part time teacher - teachers have been at Black Lane for many years and know the school community well</a:t>
              </a:r>
            </a:p>
            <a:p>
              <a:pPr marL="285750" indent="-285750">
                <a:buFont typeface="Wingdings" panose="05000000000000000000" pitchFamily="2" charset="2"/>
                <a:buChar char="Ø"/>
              </a:pPr>
              <a:r>
                <a:rPr lang="en-GB" sz="1200" dirty="0" smtClean="0"/>
                <a:t>4 teachers are UPS3 and there is 1 TLR post</a:t>
              </a:r>
            </a:p>
            <a:p>
              <a:pPr marL="285750" indent="-285750">
                <a:buFont typeface="Wingdings" panose="05000000000000000000" pitchFamily="2" charset="2"/>
                <a:buChar char="Ø"/>
              </a:pPr>
              <a:r>
                <a:rPr lang="en-GB" sz="1200" dirty="0" smtClean="0"/>
                <a:t>There are 4 full time TAs; 3 part time TAs; </a:t>
              </a:r>
            </a:p>
            <a:p>
              <a:pPr marL="285750" indent="-285750">
                <a:buFont typeface="Wingdings" panose="05000000000000000000" pitchFamily="2" charset="2"/>
                <a:buChar char="Ø"/>
              </a:pPr>
              <a:r>
                <a:rPr lang="en-GB" sz="1200" dirty="0" smtClean="0"/>
                <a:t>New temporary appointments include: 2 apprentice TAs and 3 full time TAs supporting with accelerated learning</a:t>
              </a:r>
            </a:p>
            <a:p>
              <a:pPr marL="285750" indent="-285750">
                <a:buFont typeface="Wingdings" panose="05000000000000000000" pitchFamily="2" charset="2"/>
                <a:buChar char="Ø"/>
              </a:pPr>
              <a:r>
                <a:rPr lang="en-GB" sz="1200" dirty="0" smtClean="0"/>
                <a:t>4 teachers have recently completed the Welsh sabbatical course and are confident speaking and teaching Welsh</a:t>
              </a:r>
            </a:p>
          </p:txBody>
        </p:sp>
      </p:grpSp>
      <p:sp>
        <p:nvSpPr>
          <p:cNvPr id="25" name="Oval 24"/>
          <p:cNvSpPr/>
          <p:nvPr/>
        </p:nvSpPr>
        <p:spPr>
          <a:xfrm>
            <a:off x="4417098" y="168986"/>
            <a:ext cx="1657370" cy="1627283"/>
          </a:xfrm>
          <a:prstGeom prst="ellipse">
            <a:avLst/>
          </a:prstGeom>
          <a:blipFill>
            <a:blip r:embed="rId3"/>
            <a:stretch>
              <a:fillRect/>
            </a:stretch>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6244191" y="634144"/>
            <a:ext cx="1430981" cy="1386432"/>
          </a:xfrm>
          <a:prstGeom prst="ellipse">
            <a:avLst/>
          </a:prstGeom>
          <a:blipFill>
            <a:blip r:embed="rId4"/>
            <a:stretch>
              <a:fillRect/>
            </a:stretch>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4312788" y="4572570"/>
            <a:ext cx="1748233" cy="1590261"/>
          </a:xfrm>
          <a:prstGeom prst="ellipse">
            <a:avLst/>
          </a:prstGeom>
          <a:blipFill>
            <a:blip r:embed="rId5"/>
            <a:stretch>
              <a:fillRect/>
            </a:stretch>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4623984" y="2020576"/>
            <a:ext cx="2621642" cy="2327687"/>
          </a:xfrm>
          <a:prstGeom prst="ellipse">
            <a:avLst/>
          </a:prstGeom>
          <a:blipFill>
            <a:blip r:embed="rId6"/>
            <a:stretch>
              <a:fillRect/>
            </a:stretch>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322495" y="4806962"/>
            <a:ext cx="1274372" cy="1355869"/>
          </a:xfrm>
          <a:prstGeom prst="ellipse">
            <a:avLst/>
          </a:prstGeom>
          <a:blipFill>
            <a:blip r:embed="rId7"/>
            <a:stretch>
              <a:fillRect/>
            </a:stretch>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p:cNvGrpSpPr/>
          <p:nvPr/>
        </p:nvGrpSpPr>
        <p:grpSpPr>
          <a:xfrm>
            <a:off x="7903774" y="4269591"/>
            <a:ext cx="4044392" cy="2369748"/>
            <a:chOff x="7858341" y="4269591"/>
            <a:chExt cx="4089825" cy="2369748"/>
          </a:xfrm>
        </p:grpSpPr>
        <p:sp>
          <p:nvSpPr>
            <p:cNvPr id="16" name="Rounded Rectangle 15"/>
            <p:cNvSpPr/>
            <p:nvPr/>
          </p:nvSpPr>
          <p:spPr>
            <a:xfrm>
              <a:off x="7858341" y="4269591"/>
              <a:ext cx="4089825" cy="236974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8018183" y="4346469"/>
              <a:ext cx="3848231" cy="2215991"/>
            </a:xfrm>
            <a:prstGeom prst="rect">
              <a:avLst/>
            </a:prstGeom>
            <a:solidFill>
              <a:srgbClr val="FFFF00"/>
            </a:solidFill>
          </p:spPr>
          <p:txBody>
            <a:bodyPr wrap="square" rtlCol="0">
              <a:spAutoFit/>
            </a:bodyPr>
            <a:lstStyle/>
            <a:p>
              <a:pPr algn="ctr"/>
              <a:r>
                <a:rPr lang="en-GB" dirty="0" smtClean="0"/>
                <a:t>Our Pupils</a:t>
              </a:r>
            </a:p>
            <a:p>
              <a:pPr marL="285750" indent="-285750">
                <a:buFont typeface="Wingdings" panose="05000000000000000000" pitchFamily="2" charset="2"/>
                <a:buChar char="Ø"/>
              </a:pPr>
              <a:r>
                <a:rPr lang="en-GB" sz="1200" dirty="0" smtClean="0"/>
                <a:t>Approximately 137 full time pupils and 20 part time </a:t>
              </a:r>
              <a:r>
                <a:rPr lang="en-GB" sz="1200" dirty="0" smtClean="0"/>
                <a:t>nursery+</a:t>
              </a:r>
              <a:endParaRPr lang="en-GB" sz="1200" dirty="0" smtClean="0"/>
            </a:p>
            <a:p>
              <a:pPr marL="285750" indent="-285750">
                <a:buFont typeface="Wingdings" panose="05000000000000000000" pitchFamily="2" charset="2"/>
                <a:buChar char="Ø"/>
              </a:pPr>
              <a:r>
                <a:rPr lang="en-GB" sz="1200" dirty="0" smtClean="0"/>
                <a:t>Currently 24% </a:t>
              </a:r>
              <a:r>
                <a:rPr lang="en-GB" sz="1200" dirty="0" smtClean="0"/>
                <a:t>FSM*</a:t>
              </a:r>
            </a:p>
            <a:p>
              <a:pPr marL="285750" indent="-285750">
                <a:buFont typeface="Wingdings" panose="05000000000000000000" pitchFamily="2" charset="2"/>
                <a:buChar char="Ø"/>
              </a:pPr>
              <a:r>
                <a:rPr lang="en-GB" sz="1200" dirty="0" smtClean="0"/>
                <a:t> Approximately </a:t>
              </a:r>
              <a:r>
                <a:rPr lang="en-GB" sz="1200" dirty="0" smtClean="0"/>
                <a:t>21% accessing Targeted </a:t>
              </a:r>
              <a:r>
                <a:rPr lang="en-GB" sz="1200" dirty="0" smtClean="0"/>
                <a:t>Universal; 1 statement, 2 ARSAP</a:t>
              </a:r>
            </a:p>
            <a:p>
              <a:pPr marL="285750" indent="-285750">
                <a:buFont typeface="Wingdings" panose="05000000000000000000" pitchFamily="2" charset="2"/>
                <a:buChar char="Ø"/>
              </a:pPr>
              <a:r>
                <a:rPr lang="en-GB" sz="1200" dirty="0" smtClean="0"/>
                <a:t>Provision Mainly </a:t>
              </a:r>
              <a:r>
                <a:rPr lang="en-GB" sz="1200" dirty="0" smtClean="0"/>
                <a:t>white British ethnicity; other ethnicities include: Bangladeshi, Lithuanian and Black Caribbean</a:t>
              </a:r>
            </a:p>
            <a:p>
              <a:pPr marL="285750" indent="-285750">
                <a:buFont typeface="Wingdings" panose="05000000000000000000" pitchFamily="2" charset="2"/>
                <a:buChar char="Ø"/>
              </a:pPr>
              <a:r>
                <a:rPr lang="en-GB" sz="1200" dirty="0" smtClean="0"/>
                <a:t>Around 5.3</a:t>
              </a:r>
              <a:r>
                <a:rPr lang="en-GB" sz="1200" dirty="0" smtClean="0"/>
                <a:t>%* </a:t>
              </a:r>
              <a:r>
                <a:rPr lang="en-GB" sz="1200" dirty="0" smtClean="0"/>
                <a:t>of pupils have English as an additional language (EAL</a:t>
              </a:r>
              <a:r>
                <a:rPr lang="en-GB" sz="1200" dirty="0" smtClean="0"/>
                <a:t>)</a:t>
              </a:r>
              <a:endParaRPr lang="en-GB" sz="1200" dirty="0" smtClean="0"/>
            </a:p>
          </p:txBody>
        </p:sp>
      </p:grpSp>
      <p:sp>
        <p:nvSpPr>
          <p:cNvPr id="2" name="TextBox 1"/>
          <p:cNvSpPr txBox="1"/>
          <p:nvPr/>
        </p:nvSpPr>
        <p:spPr>
          <a:xfrm>
            <a:off x="4243810" y="6557142"/>
            <a:ext cx="2415171" cy="246221"/>
          </a:xfrm>
          <a:prstGeom prst="rect">
            <a:avLst/>
          </a:prstGeom>
          <a:noFill/>
        </p:spPr>
        <p:txBody>
          <a:bodyPr wrap="square" rtlCol="0">
            <a:spAutoFit/>
          </a:bodyPr>
          <a:lstStyle/>
          <a:p>
            <a:r>
              <a:rPr lang="en-GB" sz="1000" i="1" dirty="0" smtClean="0"/>
              <a:t>*data correct at time of recording (21-22)</a:t>
            </a:r>
            <a:endParaRPr lang="en-GB" sz="1000" i="1" dirty="0"/>
          </a:p>
        </p:txBody>
      </p:sp>
    </p:spTree>
    <p:extLst>
      <p:ext uri="{BB962C8B-B14F-4D97-AF65-F5344CB8AC3E}">
        <p14:creationId xmlns:p14="http://schemas.microsoft.com/office/powerpoint/2010/main" val="3500136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Cymraeg Campus"/>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403247" y="955220"/>
            <a:ext cx="5265292" cy="4947559"/>
          </a:xfrm>
          <a:prstGeom prst="rect">
            <a:avLst/>
          </a:prstGeom>
          <a:solidFill>
            <a:schemeClr val="bg1">
              <a:alpha val="2000"/>
            </a:schemeClr>
          </a:solidFill>
          <a:extLst/>
        </p:spPr>
      </p:pic>
      <p:pic>
        <p:nvPicPr>
          <p:cNvPr id="16" name="Picture 15" descr="DSC0000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77855" y="74543"/>
            <a:ext cx="1780761" cy="1335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20211102_093238"/>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980782" y="74542"/>
            <a:ext cx="1815963" cy="133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DSC00007"/>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3937135" y="74542"/>
            <a:ext cx="1815963" cy="133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133132" y="2232883"/>
            <a:ext cx="5915441" cy="3908762"/>
          </a:xfrm>
          <a:prstGeom prst="rect">
            <a:avLst/>
          </a:prstGeom>
          <a:noFill/>
        </p:spPr>
        <p:txBody>
          <a:bodyPr wrap="square" rtlCol="0">
            <a:spAutoFit/>
          </a:bodyPr>
          <a:lstStyle/>
          <a:p>
            <a:r>
              <a:rPr lang="en-GB" sz="1550" dirty="0" err="1" smtClean="0"/>
              <a:t>Ysgol</a:t>
            </a:r>
            <a:r>
              <a:rPr lang="en-GB" sz="1550" dirty="0" smtClean="0"/>
              <a:t> Black Lane is a primary school located in the village of </a:t>
            </a:r>
            <a:r>
              <a:rPr lang="en-GB" sz="1550" dirty="0" err="1" smtClean="0"/>
              <a:t>Pentre</a:t>
            </a:r>
            <a:r>
              <a:rPr lang="en-GB" sz="1550" dirty="0" smtClean="0"/>
              <a:t> Broughton, Wrexham.  We provide education for approximately 155 pupils including 20 part time nursery pupils who attend during the morning sessions.  Nursery pupils have the opportunity to stay all day through our onsite wrap around care provider, Jigsaws.  Afterschool club is also offered to all pupils across the school.  </a:t>
            </a:r>
          </a:p>
          <a:p>
            <a:endParaRPr lang="en-GB" sz="1550" dirty="0"/>
          </a:p>
          <a:p>
            <a:r>
              <a:rPr lang="en-GB" sz="1550" dirty="0" smtClean="0"/>
              <a:t>Pupils are taught across 5 mixed aged classes and a single nursery aged class. Nearly all pupils are local to the school.</a:t>
            </a:r>
          </a:p>
          <a:p>
            <a:pPr marL="285750" indent="-285750">
              <a:buFont typeface="Wingdings" panose="05000000000000000000" pitchFamily="2" charset="2"/>
              <a:buChar char="ü"/>
            </a:pPr>
            <a:r>
              <a:rPr lang="en-GB" sz="1550" dirty="0" smtClean="0"/>
              <a:t>Around 24</a:t>
            </a:r>
            <a:r>
              <a:rPr lang="en-GB" sz="1550" dirty="0" smtClean="0"/>
              <a:t>%* </a:t>
            </a:r>
            <a:r>
              <a:rPr lang="en-GB" sz="1550" dirty="0" smtClean="0"/>
              <a:t>of pupils are entitled to free school meals which is above the Wales average of 19%</a:t>
            </a:r>
          </a:p>
          <a:p>
            <a:pPr marL="285750" indent="-285750">
              <a:buFont typeface="Wingdings" panose="05000000000000000000" pitchFamily="2" charset="2"/>
              <a:buChar char="ü"/>
            </a:pPr>
            <a:r>
              <a:rPr lang="en-GB" sz="1550" dirty="0" smtClean="0"/>
              <a:t>At present, around </a:t>
            </a:r>
            <a:r>
              <a:rPr lang="en-GB" sz="1550" dirty="0" smtClean="0"/>
              <a:t>21%* </a:t>
            </a:r>
            <a:r>
              <a:rPr lang="en-GB" sz="1550" dirty="0" smtClean="0"/>
              <a:t>access Targeted Universal Provision to support with their learning</a:t>
            </a:r>
          </a:p>
          <a:p>
            <a:pPr marL="285750" indent="-285750">
              <a:buFont typeface="Wingdings" panose="05000000000000000000" pitchFamily="2" charset="2"/>
              <a:buChar char="ü"/>
            </a:pPr>
            <a:r>
              <a:rPr lang="en-GB" sz="1550" dirty="0" smtClean="0"/>
              <a:t>Most children are white British.  Other ethnicities include: Lithuanian, Bangladeshi and Black Caribbean</a:t>
            </a:r>
          </a:p>
          <a:p>
            <a:pPr marL="285750" indent="-285750">
              <a:buFont typeface="Wingdings" panose="05000000000000000000" pitchFamily="2" charset="2"/>
              <a:buChar char="ü"/>
            </a:pPr>
            <a:r>
              <a:rPr lang="en-GB" sz="1550" dirty="0" smtClean="0"/>
              <a:t>Around 5.3</a:t>
            </a:r>
            <a:r>
              <a:rPr lang="en-GB" sz="1550" dirty="0" smtClean="0"/>
              <a:t>%* </a:t>
            </a:r>
            <a:r>
              <a:rPr lang="en-GB" sz="1550" dirty="0" smtClean="0"/>
              <a:t>of pupils have English as an additional language (EAL)</a:t>
            </a:r>
          </a:p>
        </p:txBody>
      </p:sp>
      <p:sp>
        <p:nvSpPr>
          <p:cNvPr id="20" name="TextBox 19"/>
          <p:cNvSpPr txBox="1"/>
          <p:nvPr/>
        </p:nvSpPr>
        <p:spPr>
          <a:xfrm>
            <a:off x="6055699" y="538897"/>
            <a:ext cx="6024932" cy="5262979"/>
          </a:xfrm>
          <a:prstGeom prst="rect">
            <a:avLst/>
          </a:prstGeom>
          <a:noFill/>
        </p:spPr>
        <p:txBody>
          <a:bodyPr wrap="square" rtlCol="0">
            <a:spAutoFit/>
          </a:bodyPr>
          <a:lstStyle/>
          <a:p>
            <a:r>
              <a:rPr lang="en-GB" sz="1550" dirty="0" smtClean="0"/>
              <a:t>Black Lane is an English-medium school with a strong focus on the Welsh language.  At Black Lane we are fully committed to developing confident bilingual Welsh speakers and are working to achieve the </a:t>
            </a:r>
            <a:r>
              <a:rPr lang="en-GB" sz="1550" dirty="0" err="1" smtClean="0"/>
              <a:t>Cymraeg</a:t>
            </a:r>
            <a:r>
              <a:rPr lang="en-GB" sz="1550" dirty="0" smtClean="0"/>
              <a:t> Campus Language Charter.  We want to inspire our children and school community to use Welsh in all aspects of their lives.  </a:t>
            </a:r>
          </a:p>
          <a:p>
            <a:endParaRPr lang="en-GB" sz="1550" dirty="0"/>
          </a:p>
          <a:p>
            <a:r>
              <a:rPr lang="en-GB" sz="1550" dirty="0" smtClean="0"/>
              <a:t>All of our teachers are confident to teach Welsh language skills across the school and are continually working hard to learn new skills.  We have four full time teachers who have completed the Welsh Sabbatical course and have excellent skills to be able to develop the Welsh language to a high standard.  Our vision is to deliver </a:t>
            </a:r>
            <a:r>
              <a:rPr lang="en-GB" sz="1550" dirty="0" smtClean="0"/>
              <a:t>10% (leading to 20%) </a:t>
            </a:r>
            <a:r>
              <a:rPr lang="en-GB" sz="1550" dirty="0" smtClean="0"/>
              <a:t>of our curriculum through the medium of Welsh </a:t>
            </a:r>
            <a:r>
              <a:rPr lang="en-GB" sz="1550" dirty="0" smtClean="0"/>
              <a:t>from year 2 and </a:t>
            </a:r>
            <a:r>
              <a:rPr lang="en-GB" sz="1550" dirty="0" smtClean="0"/>
              <a:t>encourage staff and pupils to use Welsh words and phrases across different contexts.</a:t>
            </a:r>
          </a:p>
          <a:p>
            <a:endParaRPr lang="en-GB" sz="1550" dirty="0"/>
          </a:p>
          <a:p>
            <a:r>
              <a:rPr lang="en-GB" sz="1550" dirty="0" smtClean="0"/>
              <a:t>We are proud of our Welsh ethos and we celebrate the Welsh language, culture and heritage throughout the curriculum.  Topics will be enhanced with experiences to explore our locality such as visits to local nature areas including a walk up </a:t>
            </a:r>
            <a:r>
              <a:rPr lang="en-GB" sz="1550" dirty="0" err="1" smtClean="0"/>
              <a:t>Moel</a:t>
            </a:r>
            <a:r>
              <a:rPr lang="en-GB" sz="1550" dirty="0" smtClean="0"/>
              <a:t> </a:t>
            </a:r>
            <a:r>
              <a:rPr lang="en-GB" sz="1550" dirty="0" err="1" smtClean="0"/>
              <a:t>Famau</a:t>
            </a:r>
            <a:r>
              <a:rPr lang="en-GB" sz="1550" dirty="0" smtClean="0"/>
              <a:t>, museums, theatres and many more.  Our learners will have the opportunity to attend residential trips to Cardiff, Nant BH and </a:t>
            </a:r>
            <a:r>
              <a:rPr lang="en-GB" sz="1550" dirty="0" err="1" smtClean="0"/>
              <a:t>Glan</a:t>
            </a:r>
            <a:r>
              <a:rPr lang="en-GB" sz="1550" dirty="0" smtClean="0"/>
              <a:t> </a:t>
            </a:r>
            <a:r>
              <a:rPr lang="en-GB" sz="1550" dirty="0" err="1" smtClean="0"/>
              <a:t>Llyn</a:t>
            </a:r>
            <a:r>
              <a:rPr lang="en-GB" sz="1550" dirty="0" smtClean="0"/>
              <a:t>. </a:t>
            </a:r>
            <a:endParaRPr lang="en-GB" sz="1550" dirty="0"/>
          </a:p>
        </p:txBody>
      </p:sp>
      <p:pic>
        <p:nvPicPr>
          <p:cNvPr id="5122" name="Picture 2" descr="Criw-Cymrae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0646" y="5556871"/>
            <a:ext cx="1667227" cy="1181860"/>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pic>
        <p:nvPicPr>
          <p:cNvPr id="25" name="Picture 11" descr="https://blacklaneschool.co.uk/wp-content/uploads/2022/03/97F1F128-063B-407B-8E39-062B4943393D.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43" t="15336" r="9560" b="17323"/>
          <a:stretch/>
        </p:blipFill>
        <p:spPr bwMode="auto">
          <a:xfrm>
            <a:off x="15203194" y="13853357"/>
            <a:ext cx="331260" cy="27348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872019" y="5556871"/>
            <a:ext cx="1162878" cy="1169551"/>
          </a:xfrm>
          <a:prstGeom prst="rect">
            <a:avLst/>
          </a:prstGeom>
          <a:noFill/>
        </p:spPr>
        <p:txBody>
          <a:bodyPr wrap="square" rtlCol="0">
            <a:spAutoFit/>
          </a:bodyPr>
          <a:lstStyle/>
          <a:p>
            <a:r>
              <a:rPr lang="en-GB" sz="1400" i="1" dirty="0" smtClean="0"/>
              <a:t>Our </a:t>
            </a:r>
            <a:r>
              <a:rPr lang="en-GB" sz="1400" i="1" dirty="0" err="1" smtClean="0"/>
              <a:t>Criw</a:t>
            </a:r>
            <a:r>
              <a:rPr lang="en-GB" sz="1400" i="1" dirty="0" smtClean="0"/>
              <a:t> </a:t>
            </a:r>
            <a:r>
              <a:rPr lang="en-GB" sz="1400" i="1" dirty="0" err="1" smtClean="0"/>
              <a:t>Cymraeg</a:t>
            </a:r>
            <a:r>
              <a:rPr lang="en-GB" sz="1400" i="1" dirty="0" smtClean="0"/>
              <a:t> are working to achieve the </a:t>
            </a:r>
            <a:r>
              <a:rPr lang="en-GB" sz="1400" i="1" dirty="0" err="1" smtClean="0"/>
              <a:t>Gwobr</a:t>
            </a:r>
            <a:r>
              <a:rPr lang="en-GB" sz="1400" i="1" dirty="0" smtClean="0"/>
              <a:t> Arian</a:t>
            </a:r>
            <a:endParaRPr lang="en-GB" sz="1400" i="1" dirty="0"/>
          </a:p>
        </p:txBody>
      </p:sp>
      <p:pic>
        <p:nvPicPr>
          <p:cNvPr id="5124" name="Picture 4" descr="https://blacklaneschool.co.uk/wp-content/uploads/2020/03/20200306_094134030_iO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35893" y="5556871"/>
            <a:ext cx="1489646" cy="11695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609807" y="5556870"/>
            <a:ext cx="1406280" cy="1169551"/>
          </a:xfrm>
          <a:prstGeom prst="rect">
            <a:avLst/>
          </a:prstGeom>
          <a:noFill/>
        </p:spPr>
        <p:txBody>
          <a:bodyPr wrap="square" rtlCol="0">
            <a:spAutoFit/>
          </a:bodyPr>
          <a:lstStyle/>
          <a:p>
            <a:r>
              <a:rPr lang="en-GB" sz="1400" i="1" dirty="0" smtClean="0"/>
              <a:t>Our annual Eisteddfod explores the Welsh language and culture</a:t>
            </a:r>
            <a:endParaRPr lang="en-GB" sz="1400" i="1" dirty="0"/>
          </a:p>
        </p:txBody>
      </p:sp>
      <p:sp>
        <p:nvSpPr>
          <p:cNvPr id="27" name="Rectangle 26"/>
          <p:cNvSpPr/>
          <p:nvPr/>
        </p:nvSpPr>
        <p:spPr>
          <a:xfrm>
            <a:off x="-530289" y="1660322"/>
            <a:ext cx="3720747" cy="584775"/>
          </a:xfrm>
          <a:prstGeom prst="rect">
            <a:avLst/>
          </a:prstGeom>
          <a:noFill/>
        </p:spPr>
        <p:txBody>
          <a:bodyPr wrap="square" lIns="91440" tIns="45720" rIns="91440" bIns="45720">
            <a:spAutoFit/>
          </a:bodyPr>
          <a:lstStyle/>
          <a:p>
            <a:pPr algn="ctr"/>
            <a:r>
              <a:rPr lang="en-US"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Who are we?</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1" name="Rectangle 30"/>
          <p:cNvSpPr/>
          <p:nvPr/>
        </p:nvSpPr>
        <p:spPr>
          <a:xfrm>
            <a:off x="5073885" y="54664"/>
            <a:ext cx="3720747" cy="584775"/>
          </a:xfrm>
          <a:prstGeom prst="rect">
            <a:avLst/>
          </a:prstGeom>
          <a:noFill/>
        </p:spPr>
        <p:txBody>
          <a:bodyPr wrap="square" lIns="91440" tIns="45720" rIns="91440" bIns="45720">
            <a:spAutoFit/>
          </a:bodyPr>
          <a:lstStyle/>
          <a:p>
            <a:pPr algn="ctr"/>
            <a:r>
              <a:rPr lang="en-US"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Language</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5" name="TextBox 14"/>
          <p:cNvSpPr txBox="1"/>
          <p:nvPr/>
        </p:nvSpPr>
        <p:spPr>
          <a:xfrm>
            <a:off x="225726" y="6562564"/>
            <a:ext cx="2415171" cy="246221"/>
          </a:xfrm>
          <a:prstGeom prst="rect">
            <a:avLst/>
          </a:prstGeom>
          <a:noFill/>
        </p:spPr>
        <p:txBody>
          <a:bodyPr wrap="square" rtlCol="0">
            <a:spAutoFit/>
          </a:bodyPr>
          <a:lstStyle/>
          <a:p>
            <a:r>
              <a:rPr lang="en-GB" sz="1000" i="1" dirty="0" smtClean="0"/>
              <a:t>*data correct at time of recording (21-22)</a:t>
            </a:r>
            <a:endParaRPr lang="en-GB" sz="1000" i="1" dirty="0"/>
          </a:p>
        </p:txBody>
      </p:sp>
    </p:spTree>
    <p:extLst>
      <p:ext uri="{BB962C8B-B14F-4D97-AF65-F5344CB8AC3E}">
        <p14:creationId xmlns:p14="http://schemas.microsoft.com/office/powerpoint/2010/main" val="1220599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5092991" y="155574"/>
            <a:ext cx="1578429" cy="2955926"/>
          </a:xfrm>
          <a:prstGeom prst="wedgeRoundRectCallout">
            <a:avLst>
              <a:gd name="adj1" fmla="val -69914"/>
              <a:gd name="adj2" fmla="val 60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mic Sans MS" panose="030F0702030302020204" pitchFamily="66" charset="0"/>
              </a:rPr>
              <a:t>Our one page profile shows our vision, values and what is important to us. It also shows what people admire about us.</a:t>
            </a:r>
          </a:p>
        </p:txBody>
      </p:sp>
      <p:pic>
        <p:nvPicPr>
          <p:cNvPr id="3074" name="Picture 2" descr="https://blacklaneschool.co.uk/wp-content/uploads/2022/03/4B976B91-8779-422A-93F4-961B180A8710.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96" t="4346" r="12801"/>
          <a:stretch/>
        </p:blipFill>
        <p:spPr bwMode="auto">
          <a:xfrm>
            <a:off x="8953500" y="155574"/>
            <a:ext cx="2999776" cy="5626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1464007778"/>
              </p:ext>
            </p:extLst>
          </p:nvPr>
        </p:nvGraphicFramePr>
        <p:xfrm>
          <a:off x="226962" y="155574"/>
          <a:ext cx="4535538" cy="6575426"/>
        </p:xfrm>
        <a:graphic>
          <a:graphicData uri="http://schemas.openxmlformats.org/presentationml/2006/ole">
            <mc:AlternateContent xmlns:mc="http://schemas.openxmlformats.org/markup-compatibility/2006">
              <mc:Choice xmlns:v="urn:schemas-microsoft-com:vml" Requires="v">
                <p:oleObj spid="_x0000_s3143" name="Document" r:id="rId4" imgW="7330391" imgH="10466386" progId="Word.Document.12">
                  <p:embed/>
                </p:oleObj>
              </mc:Choice>
              <mc:Fallback>
                <p:oleObj name="Document" r:id="rId4" imgW="7330391" imgH="10466386" progId="Word.Document.12">
                  <p:embed/>
                  <p:pic>
                    <p:nvPicPr>
                      <p:cNvPr id="0" name=""/>
                      <p:cNvPicPr/>
                      <p:nvPr/>
                    </p:nvPicPr>
                    <p:blipFill>
                      <a:blip r:embed="rId5"/>
                      <a:stretch>
                        <a:fillRect/>
                      </a:stretch>
                    </p:blipFill>
                    <p:spPr>
                      <a:xfrm>
                        <a:off x="226962" y="155574"/>
                        <a:ext cx="4535538" cy="6575426"/>
                      </a:xfrm>
                      <a:prstGeom prst="rect">
                        <a:avLst/>
                      </a:prstGeom>
                    </p:spPr>
                  </p:pic>
                </p:oleObj>
              </mc:Fallback>
            </mc:AlternateContent>
          </a:graphicData>
        </a:graphic>
      </p:graphicFrame>
      <p:pic>
        <p:nvPicPr>
          <p:cNvPr id="3076" name="Picture 4" descr="https://blacklaneschool.co.uk/wp-content/uploads/2022/03/B0854B7C-64F8-4B4B-9B89-3FA0F56AA2C4-1024x768.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64" t="19965" r="9537"/>
          <a:stretch/>
        </p:blipFill>
        <p:spPr bwMode="auto">
          <a:xfrm>
            <a:off x="6790110" y="155574"/>
            <a:ext cx="2044700" cy="152278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s://blacklaneschool.co.uk/wp-content/uploads/2022/03/7A167C06-EB20-4113-A8A7-786AE8A62895.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05" t="9166" b="4211"/>
          <a:stretch/>
        </p:blipFill>
        <p:spPr bwMode="auto">
          <a:xfrm>
            <a:off x="6790110" y="1790700"/>
            <a:ext cx="2044700" cy="15494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s://blacklaneschool.co.uk/wp-content/uploads/2022/03/8EC4D7AF-BD5A-4AAD-AE86-CEFCD0EC8E6E.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051" t="21617"/>
          <a:stretch/>
        </p:blipFill>
        <p:spPr bwMode="auto">
          <a:xfrm>
            <a:off x="6790110" y="3452437"/>
            <a:ext cx="2044700" cy="15494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8953500" y="5888874"/>
            <a:ext cx="2999776" cy="774700"/>
          </a:xfrm>
          <a:prstGeom prst="wedgeRoundRectCallout">
            <a:avLst>
              <a:gd name="adj1" fmla="val -49198"/>
              <a:gd name="adj2" fmla="val 663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mic Sans MS" panose="030F0702030302020204" pitchFamily="66" charset="0"/>
              </a:rPr>
              <a:t>The children have explored the four purposes and the meaning of our core values</a:t>
            </a:r>
          </a:p>
        </p:txBody>
      </p:sp>
      <p:pic>
        <p:nvPicPr>
          <p:cNvPr id="3087" name="Picture 15" descr="https://blacklaneschool.co.uk/wp-content/uploads/2022/03/1C52595D-8889-4134-A71B-9677874EA49B.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62499" y="3452437"/>
            <a:ext cx="1968265"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4762499" y="5114174"/>
            <a:ext cx="1968265" cy="1549400"/>
          </a:xfrm>
          <a:prstGeom prst="rect">
            <a:avLst/>
          </a:prstGeom>
        </p:spPr>
      </p:pic>
    </p:spTree>
    <p:extLst>
      <p:ext uri="{BB962C8B-B14F-4D97-AF65-F5344CB8AC3E}">
        <p14:creationId xmlns:p14="http://schemas.microsoft.com/office/powerpoint/2010/main" val="2538538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8438" t="19922" r="6458" b="10938"/>
          <a:stretch/>
        </p:blipFill>
        <p:spPr>
          <a:xfrm>
            <a:off x="177801" y="215900"/>
            <a:ext cx="4495800" cy="3311054"/>
          </a:xfrm>
          <a:prstGeom prst="rect">
            <a:avLst/>
          </a:prstGeom>
        </p:spPr>
      </p:pic>
      <p:pic>
        <p:nvPicPr>
          <p:cNvPr id="9" name="Picture 8"/>
          <p:cNvPicPr>
            <a:picLocks noChangeAspect="1"/>
          </p:cNvPicPr>
          <p:nvPr/>
        </p:nvPicPr>
        <p:blipFill rotWithShape="1">
          <a:blip r:embed="rId3"/>
          <a:srcRect l="17813" t="19792" r="6562" b="11328"/>
          <a:stretch/>
        </p:blipFill>
        <p:spPr>
          <a:xfrm>
            <a:off x="7273668" y="215900"/>
            <a:ext cx="4538911" cy="3311054"/>
          </a:xfrm>
          <a:prstGeom prst="rect">
            <a:avLst/>
          </a:prstGeom>
        </p:spPr>
      </p:pic>
      <p:pic>
        <p:nvPicPr>
          <p:cNvPr id="10" name="Picture 9"/>
          <p:cNvPicPr>
            <a:picLocks noChangeAspect="1"/>
          </p:cNvPicPr>
          <p:nvPr/>
        </p:nvPicPr>
        <p:blipFill rotWithShape="1">
          <a:blip r:embed="rId4"/>
          <a:srcRect l="17396" t="19531" r="6042" b="11198"/>
          <a:stretch/>
        </p:blipFill>
        <p:spPr>
          <a:xfrm>
            <a:off x="177801" y="3556000"/>
            <a:ext cx="4538911" cy="3302000"/>
          </a:xfrm>
          <a:prstGeom prst="rect">
            <a:avLst/>
          </a:prstGeom>
        </p:spPr>
      </p:pic>
      <p:pic>
        <p:nvPicPr>
          <p:cNvPr id="11" name="Picture 10"/>
          <p:cNvPicPr>
            <a:picLocks noChangeAspect="1"/>
          </p:cNvPicPr>
          <p:nvPr/>
        </p:nvPicPr>
        <p:blipFill rotWithShape="1">
          <a:blip r:embed="rId5"/>
          <a:srcRect l="17187" t="19662" r="5834" b="12370"/>
          <a:stretch/>
        </p:blipFill>
        <p:spPr>
          <a:xfrm>
            <a:off x="7273668" y="3526954"/>
            <a:ext cx="4538911" cy="3311054"/>
          </a:xfrm>
          <a:prstGeom prst="rect">
            <a:avLst/>
          </a:prstGeom>
        </p:spPr>
      </p:pic>
      <p:sp>
        <p:nvSpPr>
          <p:cNvPr id="13" name="TextBox 12"/>
          <p:cNvSpPr txBox="1"/>
          <p:nvPr/>
        </p:nvSpPr>
        <p:spPr>
          <a:xfrm>
            <a:off x="4673601" y="215900"/>
            <a:ext cx="2600067" cy="5386090"/>
          </a:xfrm>
          <a:prstGeom prst="rect">
            <a:avLst/>
          </a:prstGeom>
          <a:noFill/>
        </p:spPr>
        <p:txBody>
          <a:bodyPr wrap="square" rtlCol="0">
            <a:spAutoFit/>
          </a:bodyPr>
          <a:lstStyle/>
          <a:p>
            <a:pPr algn="ctr"/>
            <a:r>
              <a:rPr lang="en-GB" sz="2000" b="1" u="sng" dirty="0">
                <a:latin typeface="Calibri" panose="020F0502020204030204" pitchFamily="34" charset="0"/>
                <a:cs typeface="Calibri" panose="020F0502020204030204" pitchFamily="34" charset="0"/>
              </a:rPr>
              <a:t>Our Curriculum</a:t>
            </a:r>
          </a:p>
          <a:p>
            <a:pPr algn="ctr"/>
            <a:endParaRPr lang="en-GB" sz="2000" b="1" u="sng" dirty="0">
              <a:latin typeface="Calibri" panose="020F0502020204030204" pitchFamily="34" charset="0"/>
              <a:cs typeface="Calibri" panose="020F0502020204030204" pitchFamily="34" charset="0"/>
            </a:endParaRPr>
          </a:p>
          <a:p>
            <a:pPr algn="ctr"/>
            <a:r>
              <a:rPr lang="en-GB" sz="1600" dirty="0">
                <a:latin typeface="Calibri" panose="020F0502020204030204" pitchFamily="34" charset="0"/>
                <a:cs typeface="Calibri" panose="020F0502020204030204" pitchFamily="34" charset="0"/>
              </a:rPr>
              <a:t>A curriculum is everything a learner experiences whilst in school – the learning experiences and the experience of learning.</a:t>
            </a:r>
          </a:p>
          <a:p>
            <a:pPr algn="ctr"/>
            <a:endParaRPr lang="en-GB" sz="1600" dirty="0">
              <a:latin typeface="Calibri" panose="020F0502020204030204" pitchFamily="34" charset="0"/>
              <a:cs typeface="Calibri" panose="020F0502020204030204" pitchFamily="34" charset="0"/>
            </a:endParaRPr>
          </a:p>
          <a:p>
            <a:pPr algn="ctr"/>
            <a:r>
              <a:rPr lang="en-GB" sz="1600" dirty="0">
                <a:latin typeface="Calibri" panose="020F0502020204030204" pitchFamily="34" charset="0"/>
                <a:cs typeface="Calibri" panose="020F0502020204030204" pitchFamily="34" charset="0"/>
              </a:rPr>
              <a:t>Our curriculum is broad and balanced and suitable for learners of all ages, abilities and aptitudes. </a:t>
            </a:r>
          </a:p>
          <a:p>
            <a:pPr algn="ctr"/>
            <a:endParaRPr lang="en-GB" sz="1600" dirty="0">
              <a:latin typeface="Calibri" panose="020F0502020204030204" pitchFamily="34" charset="0"/>
              <a:cs typeface="Calibri" panose="020F0502020204030204" pitchFamily="34" charset="0"/>
            </a:endParaRPr>
          </a:p>
          <a:p>
            <a:pPr algn="ctr"/>
            <a:r>
              <a:rPr lang="en-GB" sz="1600" dirty="0">
                <a:latin typeface="Calibri" panose="020F0502020204030204" pitchFamily="34" charset="0"/>
                <a:cs typeface="Calibri" panose="020F0502020204030204" pitchFamily="34" charset="0"/>
              </a:rPr>
              <a:t>Our curriculum will ensure that learners develop the skills and knowledge they need to learn successfully and achieve the four purposes – the starting point and aspiration for every child and young person in Wales.</a:t>
            </a:r>
          </a:p>
        </p:txBody>
      </p:sp>
    </p:spTree>
    <p:extLst>
      <p:ext uri="{BB962C8B-B14F-4D97-AF65-F5344CB8AC3E}">
        <p14:creationId xmlns:p14="http://schemas.microsoft.com/office/powerpoint/2010/main" val="2827888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314" y="288431"/>
            <a:ext cx="11699519" cy="1077218"/>
          </a:xfrm>
          <a:prstGeom prst="rect">
            <a:avLst/>
          </a:prstGeom>
        </p:spPr>
        <p:txBody>
          <a:bodyPr wrap="square">
            <a:spAutoFit/>
          </a:bodyPr>
          <a:lstStyle/>
          <a:p>
            <a:r>
              <a:rPr lang="en-GB" sz="1600" dirty="0">
                <a:solidFill>
                  <a:srgbClr val="000000"/>
                </a:solidFill>
                <a:latin typeface="Calibri" panose="020F0502020204030204" pitchFamily="34" charset="0"/>
              </a:rPr>
              <a:t>The Curriculum for Wales gives us the freedom to design our own content within a national approach, enabling learners to develop towards the four purposes.</a:t>
            </a:r>
          </a:p>
          <a:p>
            <a:endParaRPr lang="en-GB" sz="1600" dirty="0">
              <a:solidFill>
                <a:srgbClr val="000000"/>
              </a:solidFill>
              <a:latin typeface="Calibri" panose="020F0502020204030204" pitchFamily="34" charset="0"/>
            </a:endParaRPr>
          </a:p>
          <a:p>
            <a:r>
              <a:rPr lang="en-GB" sz="1600" dirty="0">
                <a:solidFill>
                  <a:srgbClr val="000000"/>
                </a:solidFill>
              </a:rPr>
              <a:t>The </a:t>
            </a:r>
            <a:r>
              <a:rPr lang="en-GB" sz="1600" dirty="0"/>
              <a:t>Curriculum contains the 6 Areas of Learning and Experience and it encompasses the Statements of What Matters. </a:t>
            </a:r>
          </a:p>
        </p:txBody>
      </p:sp>
      <p:graphicFrame>
        <p:nvGraphicFramePr>
          <p:cNvPr id="8" name="Diagram 7"/>
          <p:cNvGraphicFramePr/>
          <p:nvPr>
            <p:extLst>
              <p:ext uri="{D42A27DB-BD31-4B8C-83A1-F6EECF244321}">
                <p14:modId xmlns:p14="http://schemas.microsoft.com/office/powerpoint/2010/main" val="2875765504"/>
              </p:ext>
            </p:extLst>
          </p:nvPr>
        </p:nvGraphicFramePr>
        <p:xfrm>
          <a:off x="222262" y="1405083"/>
          <a:ext cx="5674180" cy="4343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1151188826"/>
              </p:ext>
            </p:extLst>
          </p:nvPr>
        </p:nvGraphicFramePr>
        <p:xfrm>
          <a:off x="6289653" y="1405082"/>
          <a:ext cx="5674180" cy="43432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8" name="Group 17">
            <a:extLst>
              <a:ext uri="{FF2B5EF4-FFF2-40B4-BE49-F238E27FC236}">
                <a16:creationId xmlns:a16="http://schemas.microsoft.com/office/drawing/2014/main" id="{3B7324F8-40AE-45FD-9836-9D9194CE3A91}"/>
              </a:ext>
            </a:extLst>
          </p:cNvPr>
          <p:cNvGrpSpPr/>
          <p:nvPr/>
        </p:nvGrpSpPr>
        <p:grpSpPr>
          <a:xfrm>
            <a:off x="3274798" y="5811454"/>
            <a:ext cx="5636498" cy="930999"/>
            <a:chOff x="254000" y="5524538"/>
            <a:chExt cx="5486400" cy="1054062"/>
          </a:xfrm>
        </p:grpSpPr>
        <p:graphicFrame>
          <p:nvGraphicFramePr>
            <p:cNvPr id="24" name="Diagram 23">
              <a:extLst>
                <a:ext uri="{FF2B5EF4-FFF2-40B4-BE49-F238E27FC236}">
                  <a16:creationId xmlns:a16="http://schemas.microsoft.com/office/drawing/2014/main" id="{86B6820C-54DE-4FEE-BBB5-FDAEBC94FBD6}"/>
                </a:ext>
              </a:extLst>
            </p:cNvPr>
            <p:cNvGraphicFramePr/>
            <p:nvPr>
              <p:extLst>
                <p:ext uri="{D42A27DB-BD31-4B8C-83A1-F6EECF244321}">
                  <p14:modId xmlns:p14="http://schemas.microsoft.com/office/powerpoint/2010/main" val="1909031889"/>
                </p:ext>
              </p:extLst>
            </p:nvPr>
          </p:nvGraphicFramePr>
          <p:xfrm>
            <a:off x="254000" y="6056531"/>
            <a:ext cx="5486400" cy="52206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25" name="Group 24">
              <a:extLst>
                <a:ext uri="{FF2B5EF4-FFF2-40B4-BE49-F238E27FC236}">
                  <a16:creationId xmlns:a16="http://schemas.microsoft.com/office/drawing/2014/main" id="{F498058D-C33D-482A-983F-0E96BD2A76F2}"/>
                </a:ext>
              </a:extLst>
            </p:cNvPr>
            <p:cNvGrpSpPr/>
            <p:nvPr/>
          </p:nvGrpSpPr>
          <p:grpSpPr>
            <a:xfrm>
              <a:off x="254000" y="5524538"/>
              <a:ext cx="5486400" cy="417655"/>
              <a:chOff x="431411" y="104413"/>
              <a:chExt cx="1364099" cy="417655"/>
            </a:xfrm>
          </p:grpSpPr>
          <p:sp>
            <p:nvSpPr>
              <p:cNvPr id="26" name="Rounded Rectangle 13">
                <a:extLst>
                  <a:ext uri="{FF2B5EF4-FFF2-40B4-BE49-F238E27FC236}">
                    <a16:creationId xmlns:a16="http://schemas.microsoft.com/office/drawing/2014/main" id="{58432366-9882-4BB7-983D-2627AA367E92}"/>
                  </a:ext>
                </a:extLst>
              </p:cNvPr>
              <p:cNvSpPr/>
              <p:nvPr/>
            </p:nvSpPr>
            <p:spPr>
              <a:xfrm>
                <a:off x="431411" y="104413"/>
                <a:ext cx="1364099" cy="41765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ounded Rectangle 4">
                <a:extLst>
                  <a:ext uri="{FF2B5EF4-FFF2-40B4-BE49-F238E27FC236}">
                    <a16:creationId xmlns:a16="http://schemas.microsoft.com/office/drawing/2014/main" id="{57322835-FE9D-4C15-A82F-9D3311406C4E}"/>
                  </a:ext>
                </a:extLst>
              </p:cNvPr>
              <p:cNvSpPr txBox="1"/>
              <p:nvPr/>
            </p:nvSpPr>
            <p:spPr>
              <a:xfrm>
                <a:off x="443644" y="116646"/>
                <a:ext cx="1339633" cy="3931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400" b="1" i="1" dirty="0"/>
                  <a:t>Cross Curricular skills </a:t>
                </a:r>
                <a:r>
                  <a:rPr lang="en-US" sz="1300" dirty="0"/>
                  <a:t>will be developed across all areas of the curriculum</a:t>
                </a:r>
                <a:endParaRPr lang="en-US" sz="1300" kern="1200" dirty="0"/>
              </a:p>
            </p:txBody>
          </p:sp>
        </p:grpSp>
      </p:grpSp>
      <p:sp>
        <p:nvSpPr>
          <p:cNvPr id="2" name="Rounded Rectangular Callout 1"/>
          <p:cNvSpPr/>
          <p:nvPr/>
        </p:nvSpPr>
        <p:spPr>
          <a:xfrm>
            <a:off x="9076181" y="5833701"/>
            <a:ext cx="2887652" cy="787154"/>
          </a:xfrm>
          <a:prstGeom prst="wedgeRoundRectCallout">
            <a:avLst>
              <a:gd name="adj1" fmla="val -54698"/>
              <a:gd name="adj2" fmla="val 62500"/>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100" dirty="0"/>
              <a:t>Our teachers will plan learning experiences across the AOLEs that incorporate the cross-curricular and integral skills enabling learners to develop, practice and apply the skills fully</a:t>
            </a:r>
          </a:p>
        </p:txBody>
      </p:sp>
      <p:sp>
        <p:nvSpPr>
          <p:cNvPr id="12" name="Rounded Rectangular Callout 11"/>
          <p:cNvSpPr/>
          <p:nvPr/>
        </p:nvSpPr>
        <p:spPr>
          <a:xfrm>
            <a:off x="222262" y="5811456"/>
            <a:ext cx="2887652" cy="787154"/>
          </a:xfrm>
          <a:prstGeom prst="wedgeRoundRectCallout">
            <a:avLst>
              <a:gd name="adj1" fmla="val 54813"/>
              <a:gd name="adj2" fmla="val 59273"/>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100" dirty="0"/>
              <a:t>We will ensure that the level of challenge is appropriate i.e. that the literacy and numeracy skills match the level of our learners' language and mathematical skills</a:t>
            </a:r>
            <a:endParaRPr lang="en-GB" sz="800" dirty="0"/>
          </a:p>
        </p:txBody>
      </p:sp>
    </p:spTree>
    <p:extLst>
      <p:ext uri="{BB962C8B-B14F-4D97-AF65-F5344CB8AC3E}">
        <p14:creationId xmlns:p14="http://schemas.microsoft.com/office/powerpoint/2010/main" val="1899542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4A9E88-0A06-41E9-B67D-C1894C576CD3}"/>
              </a:ext>
            </a:extLst>
          </p:cNvPr>
          <p:cNvSpPr txBox="1"/>
          <p:nvPr/>
        </p:nvSpPr>
        <p:spPr>
          <a:xfrm>
            <a:off x="155275" y="569752"/>
            <a:ext cx="11858766" cy="523220"/>
          </a:xfrm>
          <a:prstGeom prst="rect">
            <a:avLst/>
          </a:prstGeom>
          <a:noFill/>
        </p:spPr>
        <p:txBody>
          <a:bodyPr wrap="square">
            <a:spAutoFit/>
          </a:bodyPr>
          <a:lstStyle/>
          <a:p>
            <a:r>
              <a:rPr lang="en-US" sz="1400" dirty="0"/>
              <a:t>These help our learners to think about what they are learning and how topics links to each other, to work and to life.  When we revisit we will extend and deepen these skills and concepts to ensure progression in learning, appropriate to our learners' developmental stages</a:t>
            </a:r>
            <a:endParaRPr lang="en-GB" sz="1400" dirty="0"/>
          </a:p>
        </p:txBody>
      </p:sp>
      <p:graphicFrame>
        <p:nvGraphicFramePr>
          <p:cNvPr id="6" name="Table 5"/>
          <p:cNvGraphicFramePr>
            <a:graphicFrameLocks noGrp="1"/>
          </p:cNvGraphicFramePr>
          <p:nvPr>
            <p:extLst>
              <p:ext uri="{D42A27DB-BD31-4B8C-83A1-F6EECF244321}">
                <p14:modId xmlns:p14="http://schemas.microsoft.com/office/powerpoint/2010/main" val="3551226436"/>
              </p:ext>
            </p:extLst>
          </p:nvPr>
        </p:nvGraphicFramePr>
        <p:xfrm>
          <a:off x="180832" y="1146833"/>
          <a:ext cx="11858766" cy="5390223"/>
        </p:xfrm>
        <a:graphic>
          <a:graphicData uri="http://schemas.openxmlformats.org/drawingml/2006/table">
            <a:tbl>
              <a:tblPr firstRow="1" bandRow="1">
                <a:tableStyleId>{5C22544A-7EE6-4342-B048-85BDC9FD1C3A}</a:tableStyleId>
              </a:tblPr>
              <a:tblGrid>
                <a:gridCol w="1976461">
                  <a:extLst>
                    <a:ext uri="{9D8B030D-6E8A-4147-A177-3AD203B41FA5}">
                      <a16:colId xmlns:a16="http://schemas.microsoft.com/office/drawing/2014/main" val="4165403080"/>
                    </a:ext>
                  </a:extLst>
                </a:gridCol>
                <a:gridCol w="1976461">
                  <a:extLst>
                    <a:ext uri="{9D8B030D-6E8A-4147-A177-3AD203B41FA5}">
                      <a16:colId xmlns:a16="http://schemas.microsoft.com/office/drawing/2014/main" val="1420883811"/>
                    </a:ext>
                  </a:extLst>
                </a:gridCol>
                <a:gridCol w="1976461">
                  <a:extLst>
                    <a:ext uri="{9D8B030D-6E8A-4147-A177-3AD203B41FA5}">
                      <a16:colId xmlns:a16="http://schemas.microsoft.com/office/drawing/2014/main" val="1325607465"/>
                    </a:ext>
                  </a:extLst>
                </a:gridCol>
                <a:gridCol w="1976461">
                  <a:extLst>
                    <a:ext uri="{9D8B030D-6E8A-4147-A177-3AD203B41FA5}">
                      <a16:colId xmlns:a16="http://schemas.microsoft.com/office/drawing/2014/main" val="3171052836"/>
                    </a:ext>
                  </a:extLst>
                </a:gridCol>
                <a:gridCol w="1976461">
                  <a:extLst>
                    <a:ext uri="{9D8B030D-6E8A-4147-A177-3AD203B41FA5}">
                      <a16:colId xmlns:a16="http://schemas.microsoft.com/office/drawing/2014/main" val="3920555687"/>
                    </a:ext>
                  </a:extLst>
                </a:gridCol>
                <a:gridCol w="1976461">
                  <a:extLst>
                    <a:ext uri="{9D8B030D-6E8A-4147-A177-3AD203B41FA5}">
                      <a16:colId xmlns:a16="http://schemas.microsoft.com/office/drawing/2014/main" val="170338981"/>
                    </a:ext>
                  </a:extLst>
                </a:gridCol>
              </a:tblGrid>
              <a:tr h="507633">
                <a:tc>
                  <a:txBody>
                    <a:bodyPr/>
                    <a:lstStyle/>
                    <a:p>
                      <a:r>
                        <a:rPr lang="en-GB" sz="1400" dirty="0"/>
                        <a:t>Expressive Arts</a:t>
                      </a:r>
                    </a:p>
                  </a:txBody>
                  <a:tcPr/>
                </a:tc>
                <a:tc>
                  <a:txBody>
                    <a:bodyPr/>
                    <a:lstStyle/>
                    <a:p>
                      <a:r>
                        <a:rPr lang="en-GB" sz="1400" dirty="0"/>
                        <a:t>Health and Wellbeing</a:t>
                      </a:r>
                    </a:p>
                  </a:txBody>
                  <a:tcPr/>
                </a:tc>
                <a:tc>
                  <a:txBody>
                    <a:bodyPr/>
                    <a:lstStyle/>
                    <a:p>
                      <a:r>
                        <a:rPr lang="en-GB" sz="1400" dirty="0"/>
                        <a:t>Humanities</a:t>
                      </a:r>
                    </a:p>
                  </a:txBody>
                  <a:tcPr/>
                </a:tc>
                <a:tc>
                  <a:txBody>
                    <a:bodyPr/>
                    <a:lstStyle/>
                    <a:p>
                      <a:r>
                        <a:rPr lang="en-GB" sz="1400" dirty="0"/>
                        <a:t>Mathematics and Numeracy</a:t>
                      </a:r>
                    </a:p>
                  </a:txBody>
                  <a:tcPr/>
                </a:tc>
                <a:tc>
                  <a:txBody>
                    <a:bodyPr/>
                    <a:lstStyle/>
                    <a:p>
                      <a:r>
                        <a:rPr lang="en-GB" sz="1400" dirty="0"/>
                        <a:t>Languages, Literacy and Communication</a:t>
                      </a:r>
                    </a:p>
                  </a:txBody>
                  <a:tcPr/>
                </a:tc>
                <a:tc>
                  <a:txBody>
                    <a:bodyPr/>
                    <a:lstStyle/>
                    <a:p>
                      <a:r>
                        <a:rPr lang="en-GB" sz="1400" dirty="0"/>
                        <a:t>Science and Technology</a:t>
                      </a:r>
                    </a:p>
                  </a:txBody>
                  <a:tcPr/>
                </a:tc>
                <a:extLst>
                  <a:ext uri="{0D108BD9-81ED-4DB2-BD59-A6C34878D82A}">
                    <a16:rowId xmlns:a16="http://schemas.microsoft.com/office/drawing/2014/main" val="4126645820"/>
                  </a:ext>
                </a:extLst>
              </a:tr>
              <a:tr h="985405">
                <a:tc>
                  <a:txBody>
                    <a:bodyPr/>
                    <a:lstStyle/>
                    <a:p>
                      <a:pPr marL="0" marR="0" lvl="0" indent="0" algn="l" rtl="0">
                        <a:spcBef>
                          <a:spcPts val="0"/>
                        </a:spcBef>
                        <a:spcAft>
                          <a:spcPts val="0"/>
                        </a:spcAft>
                        <a:buNone/>
                      </a:pPr>
                      <a:r>
                        <a:rPr lang="cy-GB" sz="1100" dirty="0">
                          <a:latin typeface="Calibri"/>
                          <a:ea typeface="Calibri"/>
                          <a:cs typeface="Calibri"/>
                          <a:sym typeface="Calibri"/>
                        </a:rPr>
                        <a:t>Exploring the expressive arts is essential to developing artistic skills and knowledge and it enables learners to become curious and creative individuals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Developing physical health and well-being has lifelong benefits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Enquiry, exploration and investigation inspire curiosity about the world, its past, present and future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The number system is used to represent and compare relationships between numbers and quantities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Languages connect us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Being curious and searching for answers is essential to understanding and predicting phenomena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855519864"/>
                  </a:ext>
                </a:extLst>
              </a:tr>
              <a:tr h="821171">
                <a:tc>
                  <a:txBody>
                    <a:bodyPr/>
                    <a:lstStyle/>
                    <a:p>
                      <a:pPr marL="0" marR="0" lvl="0" indent="0" algn="l" rtl="0">
                        <a:spcBef>
                          <a:spcPts val="0"/>
                        </a:spcBef>
                        <a:spcAft>
                          <a:spcPts val="0"/>
                        </a:spcAft>
                        <a:buNone/>
                      </a:pPr>
                      <a:r>
                        <a:rPr lang="cy-GB" sz="1100" dirty="0">
                          <a:latin typeface="Calibri"/>
                          <a:ea typeface="Calibri"/>
                          <a:cs typeface="Calibri"/>
                          <a:sym typeface="Calibri"/>
                        </a:rPr>
                        <a:t>Responding and reflecting, both as artist and audience, is a fundamental part of learning in the expressive arts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How we process and respond to our experiences affects our mental health and emotional well-being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Events and human experiences are complex, and are perceived, interpreted and represented in different ways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Algebra uses symbol systems to express the structure of mathematical relationships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 Understanding languages is key to understanding the world around us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Design thinking and engineering offer technical and creative ways to meet society’s needs and wants  </a:t>
                      </a:r>
                      <a:endParaRPr sz="1100" dirty="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3511228002"/>
                  </a:ext>
                </a:extLst>
              </a:tr>
              <a:tr h="985405">
                <a:tc>
                  <a:txBody>
                    <a:bodyPr/>
                    <a:lstStyle/>
                    <a:p>
                      <a:pPr marL="0" marR="0" lvl="0" indent="0" algn="l" rtl="0">
                        <a:spcBef>
                          <a:spcPts val="0"/>
                        </a:spcBef>
                        <a:spcAft>
                          <a:spcPts val="0"/>
                        </a:spcAft>
                        <a:buNone/>
                      </a:pPr>
                      <a:r>
                        <a:rPr lang="cy-GB" sz="1100" dirty="0">
                          <a:latin typeface="Calibri"/>
                          <a:ea typeface="Calibri"/>
                          <a:cs typeface="Calibri"/>
                          <a:sym typeface="Calibri"/>
                        </a:rPr>
                        <a:t>Creating combines skills and knowledge, drawing on the senses, inspiration and imagination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a:latin typeface="Calibri"/>
                          <a:ea typeface="Calibri"/>
                          <a:cs typeface="Calibri"/>
                          <a:sym typeface="Calibri"/>
                        </a:rPr>
                        <a:t> </a:t>
                      </a:r>
                      <a:endParaRPr sz="1100">
                        <a:latin typeface="Times New Roman"/>
                        <a:ea typeface="Times New Roman"/>
                        <a:cs typeface="Times New Roman"/>
                        <a:sym typeface="Times New Roman"/>
                      </a:endParaRPr>
                    </a:p>
                    <a:p>
                      <a:pPr marL="0" marR="0" lvl="0" indent="0" algn="l" rtl="0">
                        <a:spcBef>
                          <a:spcPts val="0"/>
                        </a:spcBef>
                        <a:spcAft>
                          <a:spcPts val="0"/>
                        </a:spcAft>
                        <a:buNone/>
                      </a:pPr>
                      <a:r>
                        <a:rPr lang="cy-GB" sz="1100">
                          <a:latin typeface="Calibri"/>
                          <a:ea typeface="Calibri"/>
                          <a:cs typeface="Calibri"/>
                          <a:sym typeface="Calibri"/>
                        </a:rPr>
                        <a:t>Our decision-making impacts on the quality of our own lives and the lives of others </a:t>
                      </a:r>
                      <a:endParaRPr sz="1100">
                        <a:latin typeface="Times New Roman"/>
                        <a:ea typeface="Times New Roman"/>
                        <a:cs typeface="Times New Roman"/>
                        <a:sym typeface="Times New Roman"/>
                      </a:endParaRPr>
                    </a:p>
                    <a:p>
                      <a:pPr marL="0" marR="0" lvl="0" indent="0" algn="l" rtl="0">
                        <a:spcBef>
                          <a:spcPts val="0"/>
                        </a:spcBef>
                        <a:spcAft>
                          <a:spcPts val="0"/>
                        </a:spcAft>
                        <a:buNone/>
                      </a:pPr>
                      <a:r>
                        <a:rPr lang="cy-GB" sz="1100">
                          <a:latin typeface="Calibri"/>
                          <a:ea typeface="Calibri"/>
                          <a:cs typeface="Calibri"/>
                          <a:sym typeface="Calibri"/>
                        </a:rPr>
                        <a:t> </a:t>
                      </a:r>
                      <a:endParaRPr sz="11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a:latin typeface="Calibri"/>
                          <a:ea typeface="Calibri"/>
                          <a:cs typeface="Calibri"/>
                          <a:sym typeface="Calibri"/>
                        </a:rPr>
                        <a:t>Our natural world is diverse and dynamic, influenced by processes and human actions </a:t>
                      </a:r>
                      <a:endParaRPr sz="1100">
                        <a:latin typeface="Times New Roman"/>
                        <a:ea typeface="Times New Roman"/>
                        <a:cs typeface="Times New Roman"/>
                        <a:sym typeface="Times New Roman"/>
                      </a:endParaRPr>
                    </a:p>
                    <a:p>
                      <a:pPr marL="0" marR="0" lvl="0" indent="0" algn="l" rtl="0">
                        <a:spcBef>
                          <a:spcPts val="0"/>
                        </a:spcBef>
                        <a:spcAft>
                          <a:spcPts val="0"/>
                        </a:spcAft>
                        <a:buNone/>
                      </a:pPr>
                      <a:r>
                        <a:rPr lang="cy-GB" sz="1100">
                          <a:latin typeface="Calibri"/>
                          <a:ea typeface="Calibri"/>
                          <a:cs typeface="Calibri"/>
                          <a:sym typeface="Calibri"/>
                        </a:rPr>
                        <a:t> </a:t>
                      </a:r>
                      <a:endParaRPr sz="11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a:latin typeface="Calibri"/>
                          <a:ea typeface="Calibri"/>
                          <a:cs typeface="Calibri"/>
                          <a:sym typeface="Calibri"/>
                        </a:rPr>
                        <a:t>Geometry focuses on relationships involving shape, space and position, and measurement focuses on quantifying phenomena in the physical world </a:t>
                      </a:r>
                      <a:endParaRPr sz="11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Expressing ourselves through languages is key to communication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The world around us is full of living things which depend on each other for survival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566682138"/>
                  </a:ext>
                </a:extLst>
              </a:tr>
              <a:tr h="673844">
                <a:tc>
                  <a:txBody>
                    <a:bodyPr/>
                    <a:lstStyle/>
                    <a:p>
                      <a:endParaRPr lang="en-GB" dirty="0"/>
                    </a:p>
                  </a:txBody>
                  <a:tcPr/>
                </a:tc>
                <a:tc>
                  <a:txBody>
                    <a:bodyPr/>
                    <a:lstStyle/>
                    <a:p>
                      <a:pPr marL="0" marR="0" lvl="0" indent="0" algn="l" rtl="0">
                        <a:spcBef>
                          <a:spcPts val="0"/>
                        </a:spcBef>
                        <a:spcAft>
                          <a:spcPts val="0"/>
                        </a:spcAft>
                        <a:buNone/>
                      </a:pPr>
                      <a:r>
                        <a:rPr lang="cy-GB" sz="1100" dirty="0">
                          <a:latin typeface="Calibri"/>
                          <a:ea typeface="Calibri"/>
                          <a:cs typeface="Calibri"/>
                          <a:sym typeface="Calibri"/>
                        </a:rPr>
                        <a:t>How we engage with social influences shapes who we are, and affects our health and well-being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Human societies are complex and diverse, and shaped by human actions and beliefs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Statistics represent data, probability models chance, and both support informed inferences and decisions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Literature fires imagination and inspires creativity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Matter and the way it behaves defines our universe and shapes our lives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2034784965"/>
                  </a:ext>
                </a:extLst>
              </a:tr>
              <a:tr h="821171">
                <a:tc>
                  <a:txBody>
                    <a:bodyPr/>
                    <a:lstStyle/>
                    <a:p>
                      <a:endParaRPr lang="en-GB"/>
                    </a:p>
                  </a:txBody>
                  <a:tcPr/>
                </a:tc>
                <a:tc>
                  <a:txBody>
                    <a:bodyPr/>
                    <a:lstStyle/>
                    <a:p>
                      <a:pPr marL="0" marR="0" lvl="0" indent="0" algn="l" rtl="0">
                        <a:spcBef>
                          <a:spcPts val="0"/>
                        </a:spcBef>
                        <a:spcAft>
                          <a:spcPts val="0"/>
                        </a:spcAft>
                        <a:buNone/>
                      </a:pPr>
                      <a:r>
                        <a:rPr lang="cy-GB" sz="1100" dirty="0">
                          <a:latin typeface="Calibri"/>
                          <a:ea typeface="Calibri"/>
                          <a:cs typeface="Calibri"/>
                          <a:sym typeface="Calibri"/>
                        </a:rPr>
                        <a:t>Healthy relationships are fundamental to our well-being </a:t>
                      </a:r>
                      <a:endParaRPr sz="1100" dirty="0">
                        <a:latin typeface="Times New Roman"/>
                        <a:ea typeface="Times New Roman"/>
                        <a:cs typeface="Times New Roman"/>
                        <a:sym typeface="Times New Roman"/>
                      </a:endParaRPr>
                    </a:p>
                    <a:p>
                      <a:pPr marL="0" marR="0" lvl="0" indent="0" algn="l" rtl="0">
                        <a:spcBef>
                          <a:spcPts val="0"/>
                        </a:spcBef>
                        <a:spcAft>
                          <a:spcPts val="0"/>
                        </a:spcAft>
                        <a:buNone/>
                      </a:pPr>
                      <a:r>
                        <a:rPr lang="cy-GB" sz="1100" dirty="0">
                          <a:latin typeface="Calibri"/>
                          <a:ea typeface="Calibri"/>
                          <a:cs typeface="Calibri"/>
                          <a:sym typeface="Calibri"/>
                        </a:rPr>
                        <a:t> </a:t>
                      </a:r>
                      <a:endParaRPr sz="1100" dirty="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cy-GB" sz="1100" dirty="0">
                          <a:latin typeface="Calibri"/>
                          <a:ea typeface="Calibri"/>
                          <a:cs typeface="Calibri"/>
                          <a:sym typeface="Calibri"/>
                        </a:rPr>
                        <a:t>Informed, self-aware citizens engage with the challenges and opportunities that face humanity, and are able to take considered and ethical action </a:t>
                      </a:r>
                      <a:endParaRPr sz="1100" dirty="0">
                        <a:latin typeface="Times New Roman"/>
                        <a:ea typeface="Times New Roman"/>
                        <a:cs typeface="Times New Roman"/>
                        <a:sym typeface="Times New Roman"/>
                      </a:endParaRPr>
                    </a:p>
                  </a:txBody>
                  <a:tcPr marL="68575" marR="68575" marT="0" marB="0"/>
                </a:tc>
                <a:tc>
                  <a:txBody>
                    <a:bodyPr/>
                    <a:lstStyle/>
                    <a:p>
                      <a:endParaRPr lang="en-GB"/>
                    </a:p>
                  </a:txBody>
                  <a:tcPr/>
                </a:tc>
                <a:tc>
                  <a:txBody>
                    <a:bodyPr/>
                    <a:lstStyle/>
                    <a:p>
                      <a:endParaRPr lang="en-GB"/>
                    </a:p>
                  </a:txBody>
                  <a:tcPr/>
                </a:tc>
                <a:tc>
                  <a:txBody>
                    <a:bodyPr/>
                    <a:lstStyle/>
                    <a:p>
                      <a:pPr marL="0" marR="0" lvl="0" indent="0" algn="l" rtl="0">
                        <a:spcBef>
                          <a:spcPts val="0"/>
                        </a:spcBef>
                        <a:spcAft>
                          <a:spcPts val="0"/>
                        </a:spcAft>
                        <a:buNone/>
                      </a:pPr>
                      <a:r>
                        <a:rPr lang="cy-GB" sz="1100">
                          <a:latin typeface="Calibri"/>
                          <a:ea typeface="Calibri"/>
                          <a:cs typeface="Calibri"/>
                          <a:sym typeface="Calibri"/>
                        </a:rPr>
                        <a:t>Forces and energy provide a foundation for understanding our universe </a:t>
                      </a:r>
                      <a:endParaRPr sz="1100">
                        <a:latin typeface="Times New Roman"/>
                        <a:ea typeface="Times New Roman"/>
                        <a:cs typeface="Times New Roman"/>
                        <a:sym typeface="Times New Roman"/>
                      </a:endParaRPr>
                    </a:p>
                    <a:p>
                      <a:pPr marL="0" marR="0" lvl="0" indent="0" algn="l" rtl="0">
                        <a:spcBef>
                          <a:spcPts val="0"/>
                        </a:spcBef>
                        <a:spcAft>
                          <a:spcPts val="0"/>
                        </a:spcAft>
                        <a:buNone/>
                      </a:pPr>
                      <a:r>
                        <a:rPr lang="cy-GB" sz="1100">
                          <a:latin typeface="Calibri"/>
                          <a:ea typeface="Calibri"/>
                          <a:cs typeface="Calibri"/>
                          <a:sym typeface="Calibri"/>
                        </a:rPr>
                        <a:t> </a:t>
                      </a:r>
                      <a:endParaRPr sz="1100">
                        <a:latin typeface="Times New Roman"/>
                        <a:ea typeface="Times New Roman"/>
                        <a:cs typeface="Times New Roman"/>
                        <a:sym typeface="Times New Roman"/>
                      </a:endParaRPr>
                    </a:p>
                    <a:p>
                      <a:pPr marL="0" marR="0" lvl="0" indent="0" algn="l" rtl="0">
                        <a:spcBef>
                          <a:spcPts val="0"/>
                        </a:spcBef>
                        <a:spcAft>
                          <a:spcPts val="0"/>
                        </a:spcAft>
                        <a:buNone/>
                      </a:pPr>
                      <a:r>
                        <a:rPr lang="cy-GB" sz="1100">
                          <a:latin typeface="Calibri"/>
                          <a:ea typeface="Calibri"/>
                          <a:cs typeface="Calibri"/>
                          <a:sym typeface="Calibri"/>
                        </a:rPr>
                        <a:t> </a:t>
                      </a:r>
                      <a:endParaRPr sz="11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322863624"/>
                  </a:ext>
                </a:extLst>
              </a:tr>
              <a:tr h="510139">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pPr marL="0" marR="0" lvl="0" indent="0" algn="l" rtl="0">
                        <a:spcBef>
                          <a:spcPts val="0"/>
                        </a:spcBef>
                        <a:spcAft>
                          <a:spcPts val="0"/>
                        </a:spcAft>
                        <a:buNone/>
                      </a:pPr>
                      <a:r>
                        <a:rPr lang="cy-GB" sz="1100" dirty="0">
                          <a:latin typeface="Calibri"/>
                          <a:ea typeface="Calibri"/>
                          <a:cs typeface="Calibri"/>
                          <a:sym typeface="Calibri"/>
                        </a:rPr>
                        <a:t>Computation is the foundation for our digital world  </a:t>
                      </a:r>
                      <a:endParaRPr sz="1100" dirty="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3692934604"/>
                  </a:ext>
                </a:extLst>
              </a:tr>
            </a:tbl>
          </a:graphicData>
        </a:graphic>
      </p:graphicFrame>
      <p:sp>
        <p:nvSpPr>
          <p:cNvPr id="7" name="TextBox 6"/>
          <p:cNvSpPr txBox="1"/>
          <p:nvPr/>
        </p:nvSpPr>
        <p:spPr>
          <a:xfrm>
            <a:off x="155275" y="177337"/>
            <a:ext cx="11909880" cy="338554"/>
          </a:xfrm>
          <a:prstGeom prst="rect">
            <a:avLst/>
          </a:prstGeom>
          <a:noFill/>
        </p:spPr>
        <p:txBody>
          <a:bodyPr wrap="square" rtlCol="0">
            <a:spAutoFit/>
          </a:bodyPr>
          <a:lstStyle/>
          <a:p>
            <a:r>
              <a:rPr lang="en-US" sz="1600" b="1" i="1" dirty="0"/>
              <a:t>We will develop the skills and concepts contained within the 27 Statements of What Matters in the AOLEs over our pupils' time at school.</a:t>
            </a:r>
            <a:endParaRPr lang="en-GB" sz="1600" b="1" i="1" dirty="0"/>
          </a:p>
        </p:txBody>
      </p:sp>
    </p:spTree>
    <p:extLst>
      <p:ext uri="{BB962C8B-B14F-4D97-AF65-F5344CB8AC3E}">
        <p14:creationId xmlns:p14="http://schemas.microsoft.com/office/powerpoint/2010/main" val="2004349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53581" y="640215"/>
            <a:ext cx="5884131" cy="1366006"/>
            <a:chOff x="254000" y="5524538"/>
            <a:chExt cx="5486400" cy="1054062"/>
          </a:xfrm>
        </p:grpSpPr>
        <p:graphicFrame>
          <p:nvGraphicFramePr>
            <p:cNvPr id="12" name="Diagram 11"/>
            <p:cNvGraphicFramePr/>
            <p:nvPr>
              <p:extLst>
                <p:ext uri="{D42A27DB-BD31-4B8C-83A1-F6EECF244321}">
                  <p14:modId xmlns:p14="http://schemas.microsoft.com/office/powerpoint/2010/main" val="3450902910"/>
                </p:ext>
              </p:extLst>
            </p:nvPr>
          </p:nvGraphicFramePr>
          <p:xfrm>
            <a:off x="254000" y="6056531"/>
            <a:ext cx="5486400" cy="522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p:cNvGrpSpPr/>
            <p:nvPr/>
          </p:nvGrpSpPr>
          <p:grpSpPr>
            <a:xfrm>
              <a:off x="254000" y="5524538"/>
              <a:ext cx="5486400" cy="417655"/>
              <a:chOff x="431411" y="104413"/>
              <a:chExt cx="1364099" cy="417655"/>
            </a:xfrm>
          </p:grpSpPr>
          <p:sp>
            <p:nvSpPr>
              <p:cNvPr id="14" name="Rounded Rectangle 13"/>
              <p:cNvSpPr/>
              <p:nvPr/>
            </p:nvSpPr>
            <p:spPr>
              <a:xfrm>
                <a:off x="431411" y="104413"/>
                <a:ext cx="1364099" cy="41765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ed Rectangle 4"/>
              <p:cNvSpPr txBox="1"/>
              <p:nvPr/>
            </p:nvSpPr>
            <p:spPr>
              <a:xfrm>
                <a:off x="443644" y="116646"/>
                <a:ext cx="1339633" cy="3931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400" b="1" i="1" dirty="0"/>
                  <a:t>Cross Curricular skills </a:t>
                </a:r>
                <a:r>
                  <a:rPr lang="en-US" sz="1300" dirty="0"/>
                  <a:t>will be developed across all areas of the curriculum</a:t>
                </a:r>
                <a:endParaRPr lang="en-US" sz="1300" kern="1200" dirty="0"/>
              </a:p>
            </p:txBody>
          </p:sp>
        </p:grpSp>
      </p:grpSp>
      <p:sp>
        <p:nvSpPr>
          <p:cNvPr id="16" name="TextBox 15"/>
          <p:cNvSpPr txBox="1"/>
          <p:nvPr/>
        </p:nvSpPr>
        <p:spPr>
          <a:xfrm>
            <a:off x="193220" y="139700"/>
            <a:ext cx="11909880" cy="369332"/>
          </a:xfrm>
          <a:prstGeom prst="rect">
            <a:avLst/>
          </a:prstGeom>
          <a:noFill/>
        </p:spPr>
        <p:txBody>
          <a:bodyPr wrap="square" rtlCol="0">
            <a:spAutoFit/>
          </a:bodyPr>
          <a:lstStyle/>
          <a:p>
            <a:r>
              <a:rPr lang="en-GB" b="1" i="1" dirty="0"/>
              <a:t>‘Our curriculum develops and embeds the mandatory cross curricular skills and Integral skills across the areas of learning’</a:t>
            </a:r>
          </a:p>
        </p:txBody>
      </p:sp>
      <p:sp>
        <p:nvSpPr>
          <p:cNvPr id="17" name="TextBox 16"/>
          <p:cNvSpPr txBox="1"/>
          <p:nvPr/>
        </p:nvSpPr>
        <p:spPr>
          <a:xfrm>
            <a:off x="6102782" y="2255696"/>
            <a:ext cx="5841712" cy="3193182"/>
          </a:xfrm>
          <a:prstGeom prst="rect">
            <a:avLst/>
          </a:prstGeom>
          <a:noFill/>
        </p:spPr>
        <p:txBody>
          <a:bodyPr wrap="square" rtlCol="0">
            <a:spAutoFit/>
          </a:bodyPr>
          <a:lstStyle/>
          <a:p>
            <a:pPr fontAlgn="base"/>
            <a:r>
              <a:rPr lang="en-GB" sz="1550" dirty="0"/>
              <a:t>Literacy, numeracy and digital competence are essential for learners to be able to access knowledge. </a:t>
            </a:r>
          </a:p>
          <a:p>
            <a:pPr fontAlgn="base"/>
            <a:r>
              <a:rPr lang="en-GB" sz="1550" dirty="0"/>
              <a:t>Our curriculum develops and embeds these cross curricular skills across the areas of learning, providing opportunities to extend and apply across the areas of learning. These are skills that can be transferred to the world of work, enabling learners to adapt and thrive in the modern world. </a:t>
            </a:r>
          </a:p>
          <a:p>
            <a:pPr fontAlgn="base"/>
            <a:r>
              <a:rPr lang="en-GB" sz="1550" dirty="0"/>
              <a:t> </a:t>
            </a:r>
          </a:p>
          <a:p>
            <a:pPr fontAlgn="base"/>
            <a:r>
              <a:rPr lang="en-GB" sz="1550" dirty="0"/>
              <a:t>Our learners will be given opportunities to:</a:t>
            </a:r>
          </a:p>
          <a:p>
            <a:pPr marL="285750" indent="-285750" fontAlgn="base">
              <a:buFont typeface="Wingdings" panose="05000000000000000000" pitchFamily="2" charset="2"/>
              <a:buChar char="Ø"/>
            </a:pPr>
            <a:r>
              <a:rPr lang="en-GB" sz="1550" dirty="0"/>
              <a:t>develop listening, reading, speaking and writing skills</a:t>
            </a:r>
          </a:p>
          <a:p>
            <a:pPr marL="285750" indent="-285750" fontAlgn="base">
              <a:buFont typeface="Wingdings" panose="05000000000000000000" pitchFamily="2" charset="2"/>
              <a:buChar char="Ø"/>
            </a:pPr>
            <a:r>
              <a:rPr lang="en-GB" sz="1550" dirty="0"/>
              <a:t>be able to use numbers and solve problems in real-life situations</a:t>
            </a:r>
          </a:p>
          <a:p>
            <a:pPr marL="285750" indent="-285750" fontAlgn="base">
              <a:buFont typeface="Wingdings" panose="05000000000000000000" pitchFamily="2" charset="2"/>
              <a:buChar char="Ø"/>
            </a:pPr>
            <a:r>
              <a:rPr lang="en-GB" sz="1550" dirty="0"/>
              <a:t>be confident users of a range of technologies to help them function and communicate effectively and make sense of the world</a:t>
            </a:r>
          </a:p>
        </p:txBody>
      </p:sp>
      <p:sp>
        <p:nvSpPr>
          <p:cNvPr id="2" name="TextBox 1">
            <a:extLst>
              <a:ext uri="{FF2B5EF4-FFF2-40B4-BE49-F238E27FC236}">
                <a16:creationId xmlns:a16="http://schemas.microsoft.com/office/drawing/2014/main" id="{56384AA0-7DB7-4B5F-8E12-4317F577F8B0}"/>
              </a:ext>
            </a:extLst>
          </p:cNvPr>
          <p:cNvSpPr txBox="1"/>
          <p:nvPr/>
        </p:nvSpPr>
        <p:spPr>
          <a:xfrm>
            <a:off x="193220" y="657427"/>
            <a:ext cx="5619318" cy="1107996"/>
          </a:xfrm>
          <a:prstGeom prst="rect">
            <a:avLst/>
          </a:prstGeom>
          <a:noFill/>
        </p:spPr>
        <p:txBody>
          <a:bodyPr wrap="square" rtlCol="0">
            <a:spAutoFit/>
          </a:bodyPr>
          <a:lstStyle/>
          <a:p>
            <a:r>
              <a:rPr lang="en-GB" sz="1600" dirty="0"/>
              <a:t>We ensure that we plan for integral skills to be developed across a wide range of teaching and learning, which underpin the four purposes. These are:</a:t>
            </a:r>
          </a:p>
          <a:p>
            <a:endParaRPr lang="en-GB" dirty="0"/>
          </a:p>
        </p:txBody>
      </p:sp>
      <p:graphicFrame>
        <p:nvGraphicFramePr>
          <p:cNvPr id="26" name="Diagram 25">
            <a:extLst>
              <a:ext uri="{FF2B5EF4-FFF2-40B4-BE49-F238E27FC236}">
                <a16:creationId xmlns:a16="http://schemas.microsoft.com/office/drawing/2014/main" id="{F6FCD4F4-4C48-4848-B953-6C3C893E2DAC}"/>
              </a:ext>
            </a:extLst>
          </p:cNvPr>
          <p:cNvGraphicFramePr/>
          <p:nvPr>
            <p:extLst>
              <p:ext uri="{D42A27DB-BD31-4B8C-83A1-F6EECF244321}">
                <p14:modId xmlns:p14="http://schemas.microsoft.com/office/powerpoint/2010/main" val="3842739594"/>
              </p:ext>
            </p:extLst>
          </p:nvPr>
        </p:nvGraphicFramePr>
        <p:xfrm>
          <a:off x="261070" y="1630872"/>
          <a:ext cx="5558250" cy="39500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4" name="Group 33">
            <a:extLst>
              <a:ext uri="{FF2B5EF4-FFF2-40B4-BE49-F238E27FC236}">
                <a16:creationId xmlns:a16="http://schemas.microsoft.com/office/drawing/2014/main" id="{FD1504D1-D24D-4C94-A0C1-65DA4A514ABE}"/>
              </a:ext>
            </a:extLst>
          </p:cNvPr>
          <p:cNvGrpSpPr/>
          <p:nvPr/>
        </p:nvGrpSpPr>
        <p:grpSpPr>
          <a:xfrm>
            <a:off x="261070" y="5712932"/>
            <a:ext cx="11683424" cy="1009705"/>
            <a:chOff x="6134100" y="5203834"/>
            <a:chExt cx="5388430" cy="1533709"/>
          </a:xfrm>
        </p:grpSpPr>
        <p:sp>
          <p:nvSpPr>
            <p:cNvPr id="35" name="Rounded Rectangle 4">
              <a:extLst>
                <a:ext uri="{FF2B5EF4-FFF2-40B4-BE49-F238E27FC236}">
                  <a16:creationId xmlns:a16="http://schemas.microsoft.com/office/drawing/2014/main" id="{936021CB-3F75-4F85-A48F-C166B166B651}"/>
                </a:ext>
              </a:extLst>
            </p:cNvPr>
            <p:cNvSpPr/>
            <p:nvPr/>
          </p:nvSpPr>
          <p:spPr>
            <a:xfrm>
              <a:off x="6134100" y="5203834"/>
              <a:ext cx="5388430" cy="41765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GB" sz="1400" b="1" i="1" dirty="0"/>
                <a:t>Cross Cutting themes </a:t>
              </a:r>
              <a:r>
                <a:rPr lang="en-GB" sz="1300" dirty="0"/>
                <a:t>will also be planned across the curriculum</a:t>
              </a:r>
            </a:p>
          </p:txBody>
        </p:sp>
        <p:sp>
          <p:nvSpPr>
            <p:cNvPr id="36" name="Rounded Rectangle 5">
              <a:extLst>
                <a:ext uri="{FF2B5EF4-FFF2-40B4-BE49-F238E27FC236}">
                  <a16:creationId xmlns:a16="http://schemas.microsoft.com/office/drawing/2014/main" id="{C25DF49E-2643-46DB-8D32-49407D05D623}"/>
                </a:ext>
              </a:extLst>
            </p:cNvPr>
            <p:cNvSpPr/>
            <p:nvPr/>
          </p:nvSpPr>
          <p:spPr>
            <a:xfrm>
              <a:off x="6134100" y="5751695"/>
              <a:ext cx="1077686" cy="98584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Relationship and sexual education (RSE)</a:t>
              </a:r>
            </a:p>
          </p:txBody>
        </p:sp>
        <p:sp>
          <p:nvSpPr>
            <p:cNvPr id="37" name="Rounded Rectangle 6">
              <a:extLst>
                <a:ext uri="{FF2B5EF4-FFF2-40B4-BE49-F238E27FC236}">
                  <a16:creationId xmlns:a16="http://schemas.microsoft.com/office/drawing/2014/main" id="{18FF0877-B9E1-4CBE-98EA-150490BECAEA}"/>
                </a:ext>
              </a:extLst>
            </p:cNvPr>
            <p:cNvSpPr/>
            <p:nvPr/>
          </p:nvSpPr>
          <p:spPr>
            <a:xfrm>
              <a:off x="7211786" y="5751695"/>
              <a:ext cx="1077686" cy="98584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Human Rights</a:t>
              </a:r>
            </a:p>
          </p:txBody>
        </p:sp>
        <p:sp>
          <p:nvSpPr>
            <p:cNvPr id="38" name="Rounded Rectangle 7">
              <a:extLst>
                <a:ext uri="{FF2B5EF4-FFF2-40B4-BE49-F238E27FC236}">
                  <a16:creationId xmlns:a16="http://schemas.microsoft.com/office/drawing/2014/main" id="{1CC41AFD-5D58-4B0A-BBB3-683141D8DCB2}"/>
                </a:ext>
              </a:extLst>
            </p:cNvPr>
            <p:cNvSpPr/>
            <p:nvPr/>
          </p:nvSpPr>
          <p:spPr>
            <a:xfrm>
              <a:off x="8289472" y="5745493"/>
              <a:ext cx="1077686" cy="98584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Diversity</a:t>
              </a:r>
            </a:p>
          </p:txBody>
        </p:sp>
        <p:sp>
          <p:nvSpPr>
            <p:cNvPr id="39" name="Rounded Rectangle 8">
              <a:extLst>
                <a:ext uri="{FF2B5EF4-FFF2-40B4-BE49-F238E27FC236}">
                  <a16:creationId xmlns:a16="http://schemas.microsoft.com/office/drawing/2014/main" id="{B9BF3E96-AAAC-4D78-BEA2-7CB08D94A99F}"/>
                </a:ext>
              </a:extLst>
            </p:cNvPr>
            <p:cNvSpPr/>
            <p:nvPr/>
          </p:nvSpPr>
          <p:spPr>
            <a:xfrm>
              <a:off x="9367158" y="5745493"/>
              <a:ext cx="1077686" cy="98584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Careers and work related experiences</a:t>
              </a:r>
            </a:p>
          </p:txBody>
        </p:sp>
        <p:sp>
          <p:nvSpPr>
            <p:cNvPr id="40" name="Rounded Rectangle 9">
              <a:extLst>
                <a:ext uri="{FF2B5EF4-FFF2-40B4-BE49-F238E27FC236}">
                  <a16:creationId xmlns:a16="http://schemas.microsoft.com/office/drawing/2014/main" id="{8C45BA72-F5ED-401E-BA52-23E3E1B6DEFA}"/>
                </a:ext>
              </a:extLst>
            </p:cNvPr>
            <p:cNvSpPr/>
            <p:nvPr/>
          </p:nvSpPr>
          <p:spPr>
            <a:xfrm>
              <a:off x="10444844" y="5745493"/>
              <a:ext cx="1077686" cy="98584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Local, national and international contexts</a:t>
              </a:r>
            </a:p>
          </p:txBody>
        </p:sp>
      </p:grpSp>
    </p:spTree>
    <p:extLst>
      <p:ext uri="{BB962C8B-B14F-4D97-AF65-F5344CB8AC3E}">
        <p14:creationId xmlns:p14="http://schemas.microsoft.com/office/powerpoint/2010/main" val="3194077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3281</TotalTime>
  <Words>4239</Words>
  <Application>Microsoft Office PowerPoint</Application>
  <PresentationFormat>Widescreen</PresentationFormat>
  <Paragraphs>384</Paragraphs>
  <Slides>16</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6" baseType="lpstr">
      <vt:lpstr>Arial</vt:lpstr>
      <vt:lpstr>Arial Rounded MT Bold</vt:lpstr>
      <vt:lpstr>Calibri</vt:lpstr>
      <vt:lpstr>Calibri Light</vt:lpstr>
      <vt:lpstr>Comic Sans MS</vt:lpstr>
      <vt:lpstr>Times New Roman</vt:lpstr>
      <vt:lpstr>Wingdings</vt:lpstr>
      <vt:lpstr>Office Theme</vt:lpstr>
      <vt:lpstr>Document</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WCBC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Fox (Black Lane CP School)</dc:creator>
  <cp:lastModifiedBy>R Fox (Black Lane CP School)</cp:lastModifiedBy>
  <cp:revision>150</cp:revision>
  <dcterms:created xsi:type="dcterms:W3CDTF">2022-03-16T10:19:41Z</dcterms:created>
  <dcterms:modified xsi:type="dcterms:W3CDTF">2022-06-06T16:23:17Z</dcterms:modified>
</cp:coreProperties>
</file>