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62" r:id="rId6"/>
    <p:sldId id="259" r:id="rId7"/>
    <p:sldId id="261" r:id="rId8"/>
    <p:sldId id="265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57E992-BBC3-41C6-8D58-BFF972A729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9E2AF3-4FB6-4ED2-BC1D-747173AD6E54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herbs&amp;source=images&amp;cd=&amp;cad=rja&amp;docid=GiZOBsaBgokRKM&amp;tbnid=6Lkjgw6uN6DzNM:&amp;ved=0CAUQjRw&amp;url=http://www.chepstowgardencentre.co.uk/garden-tips/59/herbs-for-tea&amp;ei=xrDeUYKWFcio0QW43YDwBA&amp;psig=AFQjCNGS_h2SUmIWs43bevcLUUWbVNI7Vg&amp;ust=137363512430059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2204864"/>
            <a:ext cx="4104456" cy="3744415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 Day </a:t>
            </a:r>
            <a:b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July </a:t>
            </a:r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2022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9640" y="2967571"/>
            <a:ext cx="357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</a:t>
            </a:r>
            <a:r>
              <a:rPr lang="en-GB" b="1" dirty="0" smtClean="0"/>
              <a:t>1:  </a:t>
            </a:r>
            <a:r>
              <a:rPr lang="en-GB" b="1" dirty="0" smtClean="0"/>
              <a:t>Mrs Hughes and Mrs Arndt</a:t>
            </a:r>
            <a:endParaRPr lang="en-GB" b="1" dirty="0"/>
          </a:p>
          <a:p>
            <a:pPr algn="ctr"/>
            <a:r>
              <a:rPr lang="en-GB" dirty="0" smtClean="0"/>
              <a:t>Carbon Footprint activities and making a pledge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4098" name="Picture 2" descr="Classroom Activities - Earth Overshoot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244799" cy="22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bon Footprint Worksheet For Kids - Little Bins for Little H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4555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can I calculate and offset the carbon footprint of a hospitality  busi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24" y="4365104"/>
            <a:ext cx="3718587" cy="18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at is a carbon footprint updated 2021 - CO2 Liv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7147"/>
            <a:ext cx="2088232" cy="21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44" y="4636362"/>
            <a:ext cx="504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</a:t>
            </a:r>
            <a:r>
              <a:rPr lang="en-GB" b="1" dirty="0" smtClean="0"/>
              <a:t>2: </a:t>
            </a:r>
            <a:r>
              <a:rPr lang="en-GB" b="1" dirty="0" smtClean="0"/>
              <a:t>Ms Lloyd &amp; Miss Morris</a:t>
            </a:r>
            <a:endParaRPr lang="en-GB" b="1" dirty="0"/>
          </a:p>
          <a:p>
            <a:pPr algn="ctr"/>
            <a:r>
              <a:rPr lang="en-GB" dirty="0"/>
              <a:t> </a:t>
            </a:r>
            <a:r>
              <a:rPr lang="en-GB" dirty="0" err="1" smtClean="0"/>
              <a:t>Hapa</a:t>
            </a:r>
            <a:r>
              <a:rPr lang="en-GB" dirty="0" smtClean="0"/>
              <a:t> </a:t>
            </a:r>
            <a:r>
              <a:rPr lang="en-GB" dirty="0" err="1" smtClean="0"/>
              <a:t>Zome</a:t>
            </a:r>
            <a:r>
              <a:rPr lang="en-GB" dirty="0" smtClean="0"/>
              <a:t> Art with Flowers</a:t>
            </a:r>
            <a:endParaRPr lang="en-GB" dirty="0"/>
          </a:p>
        </p:txBody>
      </p:sp>
      <p:pic>
        <p:nvPicPr>
          <p:cNvPr id="1026" name="Picture 2" descr="Japanese Art of Hapa zome | Learning through Landsca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913803" cy="21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a Zome - with children! - how we montess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8951"/>
            <a:ext cx="2832249" cy="18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apa z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apa Zome - with children! - how we montesso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50943"/>
            <a:ext cx="3012876" cy="20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mple Pleasures of Yorkshire Treasures | Rewilding Adven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89" y="2860715"/>
            <a:ext cx="2204660" cy="15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77281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Station </a:t>
            </a:r>
            <a:r>
              <a:rPr lang="en-GB" b="1" dirty="0" smtClean="0"/>
              <a:t>3: </a:t>
            </a:r>
            <a:r>
              <a:rPr lang="en-GB" b="1" dirty="0" smtClean="0"/>
              <a:t>Mr R Davies and Mrs Hutchinson</a:t>
            </a:r>
            <a:endParaRPr lang="en-GB" b="1" dirty="0"/>
          </a:p>
          <a:p>
            <a:pPr algn="ctr"/>
            <a:r>
              <a:rPr lang="en-GB" dirty="0" smtClean="0"/>
              <a:t>Herb posies and tidying up the garden area</a:t>
            </a:r>
            <a:endParaRPr lang="en-GB" dirty="0"/>
          </a:p>
        </p:txBody>
      </p:sp>
      <p:sp>
        <p:nvSpPr>
          <p:cNvPr id="4" name="AutoShape 2" descr="Image result for make your own pupp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omemade puppets, homemade sock puppets, green kids, eco-friendly puppets, make your own puppets, diy puppets, how to make puppets, puppets for kids, puppet crafts, felt puppe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4" descr="http://t3.gstatic.com/images?q=tbn:ANd9GcSBPDvqRF0HmMGv0QUYX7wgK3AjCC8-XA8ApmKR2JtEi0anQVZ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768">
            <a:off x="5079276" y="3560474"/>
            <a:ext cx="3121176" cy="23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2.gstatic.com/images?q=tbn:ANd9GcRDujRegWBElLupbBcLekTY820_CWawluYb__t4jP4s2XJ5OK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636">
            <a:off x="5928949" y="84888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3.gstatic.com/images?q=tbn:ANd9GcT33ZoP3VdegqKUmGvV34mfF2cDkPmS_n3pvfp0xJLqjb2ykhq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79065"/>
            <a:ext cx="1827177" cy="27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getable Garden Orientation - Direction Of Vegetable Garden Row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404664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unicefusa.org/sites/default/files/ceramic-filter-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3470" y="4495665"/>
            <a:ext cx="357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</a:t>
            </a:r>
            <a:r>
              <a:rPr lang="en-GB" b="1" dirty="0" smtClean="0"/>
              <a:t>4:  </a:t>
            </a:r>
            <a:r>
              <a:rPr lang="en-GB" b="1" dirty="0" smtClean="0"/>
              <a:t>Mr A Davies and Miss Matthias</a:t>
            </a:r>
            <a:endParaRPr lang="en-GB" b="1" dirty="0"/>
          </a:p>
          <a:p>
            <a:pPr algn="ctr"/>
            <a:r>
              <a:rPr lang="en-GB" dirty="0" smtClean="0"/>
              <a:t>Bug hotel, bird feeders and wildlife area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2" y="4692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8DAB62-3E5E-4C5B-BE05-8B578CCB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042718"/>
            <a:ext cx="2325527" cy="2905894"/>
          </a:xfrm>
          <a:prstGeom prst="rect">
            <a:avLst/>
          </a:prstGeom>
        </p:spPr>
      </p:pic>
      <p:pic>
        <p:nvPicPr>
          <p:cNvPr id="3074" name="Picture 2" descr="4 Recycling crafts for kids – SheKn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74" y="980728"/>
            <a:ext cx="2688233" cy="17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ke your garden a hedgehog-friendly zone | Wildlife Trust for Beds, Cambs  &amp; Northa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39" y="2332460"/>
            <a:ext cx="1896145" cy="21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2913528"/>
            <a:ext cx="357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5</a:t>
            </a:r>
            <a:r>
              <a:rPr lang="en-GB" b="1" dirty="0" smtClean="0"/>
              <a:t>: </a:t>
            </a:r>
            <a:r>
              <a:rPr lang="en-GB" b="1" dirty="0"/>
              <a:t>Mrs </a:t>
            </a:r>
            <a:r>
              <a:rPr lang="en-GB" b="1" dirty="0" smtClean="0"/>
              <a:t>Tomlinson and Miss </a:t>
            </a:r>
            <a:r>
              <a:rPr lang="en-GB" b="1" dirty="0" err="1" smtClean="0"/>
              <a:t>Rymer</a:t>
            </a:r>
            <a:endParaRPr lang="en-GB" b="1" dirty="0"/>
          </a:p>
          <a:p>
            <a:pPr algn="ctr"/>
            <a:r>
              <a:rPr lang="en-GB" dirty="0" smtClean="0"/>
              <a:t>Willow dream catchers</a:t>
            </a:r>
            <a:endParaRPr lang="en-GB" dirty="0"/>
          </a:p>
        </p:txBody>
      </p:sp>
      <p:sp>
        <p:nvSpPr>
          <p:cNvPr id="2" name="AutoShape 2" descr="Product reviews: Authentic Willow Dreamcatcher with Turquoise Bear and Sea  Shell (6 Inch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4" descr="No more bad dreams.. – These things called &quot;Word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rsLFretter on Twitter: &quot;We loved making these dream catchers today  @DiscoveryHols @DanemillPrimary we collected the sticks at forest school  #easterholidayfun #nature #forestschool https://t.co/7pJfV3cKNR&quot; /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311920" cy="23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ducation Archives - KidsChao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040161" cy="20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enning Park Forest School - reviews, photos, phone number and address -  Education in East Midlands - Nicelocal.co.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53" y="833331"/>
            <a:ext cx="1574745" cy="2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9173" y="3176215"/>
            <a:ext cx="357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</a:t>
            </a:r>
            <a:r>
              <a:rPr lang="en-GB" b="1" dirty="0" smtClean="0"/>
              <a:t>6: Mrs Peters and Mr </a:t>
            </a:r>
            <a:r>
              <a:rPr lang="en-GB" b="1" dirty="0" err="1" smtClean="0"/>
              <a:t>Sek</a:t>
            </a:r>
            <a:endParaRPr lang="en-GB" b="1" dirty="0" smtClean="0"/>
          </a:p>
          <a:p>
            <a:pPr algn="ctr"/>
            <a:r>
              <a:rPr lang="en-GB" dirty="0" smtClean="0"/>
              <a:t>Reduce, Reuse and Recycle Sorting</a:t>
            </a:r>
            <a:endParaRPr lang="en-GB" dirty="0"/>
          </a:p>
        </p:txBody>
      </p:sp>
      <p:pic>
        <p:nvPicPr>
          <p:cNvPr id="6146" name="Picture 2" descr="A new roadmap towards packaging sustainability? | Article | Packaging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192289" cy="23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ash Sorting - Aussie Childcare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1" y="4797152"/>
            <a:ext cx="2978838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UBBISH RAIDERS – Week 3 | WoW for IB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The necessity of waste sorting - China.org.c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Why we're closing our recycling centres - news.wrexham.gov.u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95" y="4378800"/>
            <a:ext cx="1859360" cy="18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16288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Station </a:t>
            </a:r>
            <a:r>
              <a:rPr lang="en-GB" b="1" dirty="0" smtClean="0"/>
              <a:t>7: </a:t>
            </a:r>
            <a:r>
              <a:rPr lang="en-GB" b="1" dirty="0"/>
              <a:t>Mrs </a:t>
            </a:r>
            <a:r>
              <a:rPr lang="en-GB" b="1" dirty="0" smtClean="0"/>
              <a:t>Fox and Mr Matthews</a:t>
            </a:r>
            <a:endParaRPr lang="en-GB" b="1" dirty="0"/>
          </a:p>
          <a:p>
            <a:pPr algn="ctr"/>
            <a:r>
              <a:rPr lang="en-GB" dirty="0" smtClean="0"/>
              <a:t>Apple Pressing</a:t>
            </a:r>
            <a:endParaRPr lang="en-GB" dirty="0"/>
          </a:p>
        </p:txBody>
      </p:sp>
      <p:pic>
        <p:nvPicPr>
          <p:cNvPr id="7170" name="Picture 2" descr="Apple Pressing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808312" cy="21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pple cider press making homemade apple cider | The Old Farmer's Alman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6" y="3429000"/>
            <a:ext cx="3803840" cy="29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w to Easily make Apple Juice in a Press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02878"/>
            <a:ext cx="2805818" cy="15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996</TotalTime>
  <Words>103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Comic Sans MS</vt:lpstr>
      <vt:lpstr>Wingdings 2</vt:lpstr>
      <vt:lpstr>Austin</vt:lpstr>
      <vt:lpstr>Eco Day  July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Peters</dc:creator>
  <cp:lastModifiedBy>Rebecca Fox</cp:lastModifiedBy>
  <cp:revision>29</cp:revision>
  <cp:lastPrinted>2017-07-13T14:00:42Z</cp:lastPrinted>
  <dcterms:created xsi:type="dcterms:W3CDTF">2016-07-12T12:45:25Z</dcterms:created>
  <dcterms:modified xsi:type="dcterms:W3CDTF">2022-07-11T11:38:57Z</dcterms:modified>
</cp:coreProperties>
</file>