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2" r:id="rId5"/>
    <p:sldId id="260" r:id="rId6"/>
    <p:sldId id="259" r:id="rId7"/>
    <p:sldId id="261" r:id="rId8"/>
    <p:sldId id="265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557E992-BBC3-41C6-8D58-BFF972A72967}" type="datetimeFigureOut">
              <a:rPr lang="en-GB" smtClean="0"/>
              <a:t>12/07/2019</a:t>
            </a:fld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12/07/2019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12/07/2019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12/07/2019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12/07/2019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12/07/2019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12/07/2019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12/07/2019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12/07/2019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12/07/2019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12/07/2019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557E992-BBC3-41C6-8D58-BFF972A72967}" type="datetimeFigureOut">
              <a:rPr lang="en-GB" smtClean="0"/>
              <a:t>12/07/2019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3968" y="2204864"/>
            <a:ext cx="4104456" cy="3744415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Eco Day </a:t>
            </a:r>
            <a:b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July </a:t>
            </a:r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2019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9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144" y="4636362"/>
            <a:ext cx="5042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Station 1: Mrs </a:t>
            </a:r>
            <a:r>
              <a:rPr lang="en-GB" b="1" dirty="0" smtClean="0"/>
              <a:t>Davies</a:t>
            </a:r>
            <a:endParaRPr lang="en-GB" b="1" dirty="0"/>
          </a:p>
          <a:p>
            <a:pPr algn="ctr"/>
            <a:r>
              <a:rPr lang="en-GB" dirty="0"/>
              <a:t> </a:t>
            </a:r>
            <a:r>
              <a:rPr lang="en-GB" dirty="0" smtClean="0"/>
              <a:t>How can we make sure we leave a positive </a:t>
            </a:r>
            <a:r>
              <a:rPr lang="en-GB" dirty="0" smtClean="0"/>
              <a:t>carbon</a:t>
            </a:r>
            <a:r>
              <a:rPr lang="en-GB" dirty="0" smtClean="0"/>
              <a:t> </a:t>
            </a:r>
            <a:r>
              <a:rPr lang="en-GB" dirty="0" smtClean="0"/>
              <a:t>footprint?</a:t>
            </a:r>
          </a:p>
          <a:p>
            <a:pPr algn="ctr"/>
            <a:r>
              <a:rPr lang="en-GB" dirty="0" smtClean="0"/>
              <a:t>Making Eco Hands and </a:t>
            </a:r>
            <a:r>
              <a:rPr lang="en-GB" dirty="0" smtClean="0"/>
              <a:t>footprints</a:t>
            </a:r>
            <a:endParaRPr lang="en-GB" dirty="0"/>
          </a:p>
        </p:txBody>
      </p:sp>
      <p:pic>
        <p:nvPicPr>
          <p:cNvPr id="8" name="Picture 7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3"/>
            <a:ext cx="1872208" cy="471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eco day activit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66" y="1637187"/>
            <a:ext cx="1706345" cy="19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powertolearn.typepad.com/.a/6a00d8341c97e353ef01157056c05d970b-p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3"/>
            <a:ext cx="3600400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28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177281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Station 2: </a:t>
            </a:r>
            <a:r>
              <a:rPr lang="en-GB" b="1" dirty="0" smtClean="0"/>
              <a:t>Jo </a:t>
            </a:r>
            <a:r>
              <a:rPr lang="en-GB" b="1" dirty="0" err="1" smtClean="0"/>
              <a:t>Munton</a:t>
            </a:r>
            <a:endParaRPr lang="en-GB" b="1" dirty="0"/>
          </a:p>
          <a:p>
            <a:pPr algn="ctr"/>
            <a:r>
              <a:rPr lang="en-GB" dirty="0"/>
              <a:t>Making </a:t>
            </a:r>
            <a:r>
              <a:rPr lang="en-GB" dirty="0" smtClean="0"/>
              <a:t>puppets </a:t>
            </a:r>
            <a:r>
              <a:rPr lang="en-GB" dirty="0" smtClean="0"/>
              <a:t>out of  </a:t>
            </a:r>
            <a:r>
              <a:rPr lang="en-GB" dirty="0" smtClean="0"/>
              <a:t>materials</a:t>
            </a:r>
            <a:endParaRPr lang="en-GB" dirty="0"/>
          </a:p>
        </p:txBody>
      </p:sp>
      <p:sp>
        <p:nvSpPr>
          <p:cNvPr id="4" name="AutoShape 2" descr="Image result for make your own pupp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omemade puppets, homemade sock puppets, green kids, eco-friendly puppets, make your own puppets, diy puppets, how to make puppets, puppets for kids, puppet crafts, felt puppet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2761481" cy="207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96146"/>
            <a:ext cx="3048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22" y="3356991"/>
            <a:ext cx="2782753" cy="27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30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unicefusa.org/sites/default/files/ceramic-filter-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3470" y="4495665"/>
            <a:ext cx="357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Station 3:  </a:t>
            </a:r>
            <a:r>
              <a:rPr lang="en-GB" b="1" dirty="0" smtClean="0"/>
              <a:t>Miss Lloyd </a:t>
            </a:r>
            <a:r>
              <a:rPr lang="en-GB" b="1" smtClean="0"/>
              <a:t>and </a:t>
            </a:r>
            <a:r>
              <a:rPr lang="en-GB" b="1" smtClean="0"/>
              <a:t>Miss </a:t>
            </a:r>
            <a:r>
              <a:rPr lang="en-GB" b="1" dirty="0" smtClean="0"/>
              <a:t>Buck</a:t>
            </a:r>
            <a:endParaRPr lang="en-GB" b="1" dirty="0"/>
          </a:p>
          <a:p>
            <a:pPr algn="ctr"/>
            <a:r>
              <a:rPr lang="en-GB" dirty="0" smtClean="0"/>
              <a:t>Plastic Ocean collage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017837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1051"/>
            <a:ext cx="26098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759" y="3293629"/>
            <a:ext cx="296862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00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9640" y="2967571"/>
            <a:ext cx="357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Station 4:  Mr A </a:t>
            </a:r>
            <a:r>
              <a:rPr lang="en-GB" b="1" dirty="0" smtClean="0"/>
              <a:t>Davies and Mr R Davies</a:t>
            </a:r>
            <a:endParaRPr lang="en-GB" b="1" dirty="0"/>
          </a:p>
          <a:p>
            <a:pPr algn="ctr"/>
            <a:r>
              <a:rPr lang="en-GB" dirty="0"/>
              <a:t>Making </a:t>
            </a:r>
            <a:r>
              <a:rPr lang="en-GB" dirty="0" smtClean="0"/>
              <a:t>nature mobile and upcycling logs</a:t>
            </a:r>
            <a:endParaRPr lang="en-GB" dirty="0"/>
          </a:p>
          <a:p>
            <a:pPr algn="ctr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49799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44" y="3284984"/>
            <a:ext cx="2194398" cy="29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4" y="4034332"/>
            <a:ext cx="2808312" cy="211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35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2913528"/>
            <a:ext cx="357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Station 5</a:t>
            </a:r>
            <a:r>
              <a:rPr lang="en-GB" b="1" dirty="0" smtClean="0"/>
              <a:t>: </a:t>
            </a:r>
            <a:r>
              <a:rPr lang="en-GB" b="1" dirty="0"/>
              <a:t>Mrs </a:t>
            </a:r>
            <a:r>
              <a:rPr lang="en-GB" b="1" dirty="0" smtClean="0"/>
              <a:t>Fox and Mrs Hutchinson</a:t>
            </a:r>
            <a:endParaRPr lang="en-GB" b="1" dirty="0"/>
          </a:p>
          <a:p>
            <a:pPr algn="ctr"/>
            <a:r>
              <a:rPr lang="en-GB" dirty="0" smtClean="0"/>
              <a:t>Welly Planters and </a:t>
            </a:r>
          </a:p>
          <a:p>
            <a:pPr algn="ctr"/>
            <a:r>
              <a:rPr lang="en-GB" dirty="0" smtClean="0"/>
              <a:t>Gardening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690675" cy="208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97" y="4221088"/>
            <a:ext cx="3380540" cy="225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96956"/>
            <a:ext cx="2948239" cy="22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62" y="781380"/>
            <a:ext cx="2825610" cy="18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5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9173" y="3176215"/>
            <a:ext cx="357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Station </a:t>
            </a:r>
            <a:r>
              <a:rPr lang="en-GB" b="1" dirty="0" smtClean="0"/>
              <a:t>6: Mrs Hughes</a:t>
            </a:r>
          </a:p>
          <a:p>
            <a:pPr algn="ctr"/>
            <a:r>
              <a:rPr lang="en-GB" dirty="0" smtClean="0"/>
              <a:t>Bug </a:t>
            </a:r>
            <a:r>
              <a:rPr lang="en-GB" dirty="0"/>
              <a:t>Hunt</a:t>
            </a:r>
          </a:p>
          <a:p>
            <a:pPr algn="ctr"/>
            <a:r>
              <a:rPr lang="en-GB" dirty="0"/>
              <a:t>Wildlife </a:t>
            </a:r>
            <a:r>
              <a:rPr lang="en-GB" dirty="0" smtClean="0"/>
              <a:t>Area </a:t>
            </a:r>
          </a:p>
          <a:p>
            <a:pPr algn="ctr"/>
            <a:r>
              <a:rPr lang="en-GB" dirty="0" smtClean="0"/>
              <a:t>Bug hotel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61EE9E-FDBE-484E-A1FA-58F630E0E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847" y="1340768"/>
            <a:ext cx="2249984" cy="162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8DAB62-3E5E-4C5B-BE05-8B578CCB6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7" y="3114566"/>
            <a:ext cx="2325527" cy="2905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143D551-2E8F-4254-A6B2-A4A317922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66" y="3176215"/>
            <a:ext cx="2016224" cy="2897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0A128F6-2EBE-4220-B048-C85683C4A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379" y="4693999"/>
            <a:ext cx="2852919" cy="14204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2" y="46923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2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3968" y="162880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Station </a:t>
            </a:r>
            <a:r>
              <a:rPr lang="en-GB" b="1" dirty="0" smtClean="0"/>
              <a:t>7: </a:t>
            </a:r>
            <a:r>
              <a:rPr lang="en-GB" b="1" dirty="0"/>
              <a:t>Mrs </a:t>
            </a:r>
            <a:r>
              <a:rPr lang="en-GB" b="1" dirty="0" smtClean="0"/>
              <a:t>Peters and </a:t>
            </a:r>
            <a:r>
              <a:rPr lang="en-GB" b="1" dirty="0" smtClean="0"/>
              <a:t>Miss Matthias</a:t>
            </a:r>
            <a:endParaRPr lang="en-GB" b="1" dirty="0"/>
          </a:p>
          <a:p>
            <a:pPr algn="ctr"/>
            <a:r>
              <a:rPr lang="en-GB" dirty="0" smtClean="0"/>
              <a:t>Willow craft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3836"/>
            <a:ext cx="2168590" cy="279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97" y="3645024"/>
            <a:ext cx="14382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97" y="3652418"/>
            <a:ext cx="3484141" cy="26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19" y="2674765"/>
            <a:ext cx="2609597" cy="302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860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216</TotalTime>
  <Words>95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Eco Day  July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Peters</dc:creator>
  <cp:lastModifiedBy>Clare Peters</cp:lastModifiedBy>
  <cp:revision>22</cp:revision>
  <cp:lastPrinted>2017-07-13T14:00:42Z</cp:lastPrinted>
  <dcterms:created xsi:type="dcterms:W3CDTF">2016-07-12T12:45:25Z</dcterms:created>
  <dcterms:modified xsi:type="dcterms:W3CDTF">2019-07-12T07:36:09Z</dcterms:modified>
</cp:coreProperties>
</file>